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6" r:id="rId4"/>
  </p:sldMasterIdLst>
  <p:notesMasterIdLst>
    <p:notesMasterId r:id="rId39"/>
  </p:notesMasterIdLst>
  <p:sldIdLst>
    <p:sldId id="4562" r:id="rId5"/>
    <p:sldId id="483" r:id="rId6"/>
    <p:sldId id="402" r:id="rId7"/>
    <p:sldId id="2145707199" r:id="rId8"/>
    <p:sldId id="2145707160" r:id="rId9"/>
    <p:sldId id="503" r:id="rId10"/>
    <p:sldId id="423" r:id="rId11"/>
    <p:sldId id="2145707215" r:id="rId12"/>
    <p:sldId id="2145707157" r:id="rId13"/>
    <p:sldId id="2145707229" r:id="rId14"/>
    <p:sldId id="2145707230" r:id="rId15"/>
    <p:sldId id="2145707231" r:id="rId16"/>
    <p:sldId id="2145707232" r:id="rId17"/>
    <p:sldId id="2145707243" r:id="rId18"/>
    <p:sldId id="2145707233" r:id="rId19"/>
    <p:sldId id="2145707244" r:id="rId20"/>
    <p:sldId id="2145707234" r:id="rId21"/>
    <p:sldId id="2145707246" r:id="rId22"/>
    <p:sldId id="2145707235" r:id="rId23"/>
    <p:sldId id="2145707236" r:id="rId24"/>
    <p:sldId id="2145707237" r:id="rId25"/>
    <p:sldId id="2145707238" r:id="rId26"/>
    <p:sldId id="2145707248" r:id="rId27"/>
    <p:sldId id="2145707239" r:id="rId28"/>
    <p:sldId id="2145707240" r:id="rId29"/>
    <p:sldId id="2145707241" r:id="rId30"/>
    <p:sldId id="2145707249" r:id="rId31"/>
    <p:sldId id="2145707242" r:id="rId32"/>
    <p:sldId id="2145707174" r:id="rId33"/>
    <p:sldId id="2145707251" r:id="rId34"/>
    <p:sldId id="2145707250" r:id="rId35"/>
    <p:sldId id="2145707180" r:id="rId36"/>
    <p:sldId id="2145707192" r:id="rId37"/>
    <p:sldId id="275" r:id="rId38"/>
  </p:sldIdLst>
  <p:sldSz cx="12192000" cy="6858000"/>
  <p:notesSz cx="6858000" cy="9144000"/>
  <p:defaultText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3300" autoAdjust="0"/>
  </p:normalViewPr>
  <p:slideViewPr>
    <p:cSldViewPr snapToGrid="0">
      <p:cViewPr varScale="1">
        <p:scale>
          <a:sx n="61" d="100"/>
          <a:sy n="61" d="100"/>
        </p:scale>
        <p:origin x="884" y="268"/>
      </p:cViewPr>
      <p:guideLst/>
    </p:cSldViewPr>
  </p:slideViewPr>
  <p:outlineViewPr>
    <p:cViewPr>
      <p:scale>
        <a:sx n="33" d="100"/>
        <a:sy n="33" d="100"/>
      </p:scale>
      <p:origin x="0" y="-26208"/>
    </p:cViewPr>
  </p:outlineViewPr>
  <p:notesTextViewPr>
    <p:cViewPr>
      <p:scale>
        <a:sx n="1" d="1"/>
        <a:sy n="1" d="1"/>
      </p:scale>
      <p:origin x="0" y="0"/>
    </p:cViewPr>
  </p:notesTextViewPr>
  <p:sorterViewPr>
    <p:cViewPr varScale="1">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notesMaster" Target="notesMasters/notesMaster1.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theme" Target="theme/theme1.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tableStyles" Target="tableStyles.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Ylätunnisteen paikkamerkki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i-FI"/>
          </a:p>
        </p:txBody>
      </p:sp>
      <p:sp>
        <p:nvSpPr>
          <p:cNvPr id="3" name="Päivämäärän paikkamerkki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EBD9766-6513-477B-B5F7-14C9C970949D}" type="datetimeFigureOut">
              <a:rPr lang="fi-FI" smtClean="0"/>
              <a:t>28.5.2025</a:t>
            </a:fld>
            <a:endParaRPr lang="fi-FI"/>
          </a:p>
        </p:txBody>
      </p:sp>
      <p:sp>
        <p:nvSpPr>
          <p:cNvPr id="4" name="Dian kuvan paikkamerkki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i-FI"/>
          </a:p>
        </p:txBody>
      </p:sp>
      <p:sp>
        <p:nvSpPr>
          <p:cNvPr id="5" name="Huomautusten paikkamerkki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6" name="Alatunnisteen paikkamerkki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i-FI"/>
          </a:p>
        </p:txBody>
      </p:sp>
      <p:sp>
        <p:nvSpPr>
          <p:cNvPr id="7" name="Dian numeron paikkamerkki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13495FB-566F-4B0E-A54D-49039EC41FC8}" type="slidenum">
              <a:rPr lang="fi-FI" smtClean="0"/>
              <a:t>‹#›</a:t>
            </a:fld>
            <a:endParaRPr lang="fi-FI"/>
          </a:p>
        </p:txBody>
      </p:sp>
    </p:spTree>
    <p:extLst>
      <p:ext uri="{BB962C8B-B14F-4D97-AF65-F5344CB8AC3E}">
        <p14:creationId xmlns:p14="http://schemas.microsoft.com/office/powerpoint/2010/main" val="40734294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a:p>
        </p:txBody>
      </p:sp>
      <p:sp>
        <p:nvSpPr>
          <p:cNvPr id="4" name="Dian numeron paikkamerkki 3"/>
          <p:cNvSpPr>
            <a:spLocks noGrp="1"/>
          </p:cNvSpPr>
          <p:nvPr>
            <p:ph type="sldNum" sz="quarter" idx="5"/>
          </p:nvPr>
        </p:nvSpPr>
        <p:spPr/>
        <p:txBody>
          <a:bodyPr/>
          <a:lstStyle/>
          <a:p>
            <a:fld id="{B5592492-9046-9F40-A052-0F637C4CBFEA}" type="slidenum">
              <a:rPr lang="fi-FI" smtClean="0"/>
              <a:t>1</a:t>
            </a:fld>
            <a:endParaRPr lang="fi-FI"/>
          </a:p>
        </p:txBody>
      </p:sp>
    </p:spTree>
    <p:extLst>
      <p:ext uri="{BB962C8B-B14F-4D97-AF65-F5344CB8AC3E}">
        <p14:creationId xmlns:p14="http://schemas.microsoft.com/office/powerpoint/2010/main" val="399198695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C0C31A0-3666-C58B-E993-7F90E04CA05C}"/>
            </a:ext>
          </a:extLst>
        </p:cNvPr>
        <p:cNvGrpSpPr/>
        <p:nvPr/>
      </p:nvGrpSpPr>
      <p:grpSpPr>
        <a:xfrm>
          <a:off x="0" y="0"/>
          <a:ext cx="0" cy="0"/>
          <a:chOff x="0" y="0"/>
          <a:chExt cx="0" cy="0"/>
        </a:xfrm>
      </p:grpSpPr>
      <p:sp>
        <p:nvSpPr>
          <p:cNvPr id="2" name="Dian kuvan paikkamerkki 1">
            <a:extLst>
              <a:ext uri="{FF2B5EF4-FFF2-40B4-BE49-F238E27FC236}">
                <a16:creationId xmlns:a16="http://schemas.microsoft.com/office/drawing/2014/main" id="{961A2317-77B6-50ED-F9EE-38EFC1F11869}"/>
              </a:ext>
            </a:extLst>
          </p:cNvPr>
          <p:cNvSpPr>
            <a:spLocks noGrp="1" noRot="1" noChangeAspect="1"/>
          </p:cNvSpPr>
          <p:nvPr>
            <p:ph type="sldImg"/>
          </p:nvPr>
        </p:nvSpPr>
        <p:spPr/>
      </p:sp>
      <p:sp>
        <p:nvSpPr>
          <p:cNvPr id="3" name="Huomautusten paikkamerkki 2">
            <a:extLst>
              <a:ext uri="{FF2B5EF4-FFF2-40B4-BE49-F238E27FC236}">
                <a16:creationId xmlns:a16="http://schemas.microsoft.com/office/drawing/2014/main" id="{A7A0A134-994E-0505-8291-4391CC758A4F}"/>
              </a:ext>
            </a:extLst>
          </p:cNvPr>
          <p:cNvSpPr>
            <a:spLocks noGrp="1"/>
          </p:cNvSpPr>
          <p:nvPr>
            <p:ph type="body" idx="1"/>
          </p:nvPr>
        </p:nvSpPr>
        <p:spPr/>
        <p:txBody>
          <a:bodyPr/>
          <a:lstStyle/>
          <a:p>
            <a:endParaRPr lang="fi-FI"/>
          </a:p>
        </p:txBody>
      </p:sp>
      <p:sp>
        <p:nvSpPr>
          <p:cNvPr id="4" name="Dian numeron paikkamerkki 3">
            <a:extLst>
              <a:ext uri="{FF2B5EF4-FFF2-40B4-BE49-F238E27FC236}">
                <a16:creationId xmlns:a16="http://schemas.microsoft.com/office/drawing/2014/main" id="{DA085D82-7F8F-BB24-1CB3-C3CD0CFF69D3}"/>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5592492-9046-9F40-A052-0F637C4CBFEA}" type="slidenum">
              <a:rPr kumimoji="0" lang="fi-FI"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fi-FI"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358619402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47962B5-6543-7913-ADB2-4B1C874DE7FC}"/>
            </a:ext>
          </a:extLst>
        </p:cNvPr>
        <p:cNvGrpSpPr/>
        <p:nvPr/>
      </p:nvGrpSpPr>
      <p:grpSpPr>
        <a:xfrm>
          <a:off x="0" y="0"/>
          <a:ext cx="0" cy="0"/>
          <a:chOff x="0" y="0"/>
          <a:chExt cx="0" cy="0"/>
        </a:xfrm>
      </p:grpSpPr>
      <p:sp>
        <p:nvSpPr>
          <p:cNvPr id="2" name="Dian kuvan paikkamerkki 1">
            <a:extLst>
              <a:ext uri="{FF2B5EF4-FFF2-40B4-BE49-F238E27FC236}">
                <a16:creationId xmlns:a16="http://schemas.microsoft.com/office/drawing/2014/main" id="{718FC316-E77F-4108-01A0-4024CCBC0564}"/>
              </a:ext>
            </a:extLst>
          </p:cNvPr>
          <p:cNvSpPr>
            <a:spLocks noGrp="1" noRot="1" noChangeAspect="1"/>
          </p:cNvSpPr>
          <p:nvPr>
            <p:ph type="sldImg"/>
          </p:nvPr>
        </p:nvSpPr>
        <p:spPr/>
      </p:sp>
      <p:sp>
        <p:nvSpPr>
          <p:cNvPr id="3" name="Huomautusten paikkamerkki 2">
            <a:extLst>
              <a:ext uri="{FF2B5EF4-FFF2-40B4-BE49-F238E27FC236}">
                <a16:creationId xmlns:a16="http://schemas.microsoft.com/office/drawing/2014/main" id="{4F358BB2-F32F-A77D-B29D-F26922D1CFB0}"/>
              </a:ext>
            </a:extLst>
          </p:cNvPr>
          <p:cNvSpPr>
            <a:spLocks noGrp="1"/>
          </p:cNvSpPr>
          <p:nvPr>
            <p:ph type="body" idx="1"/>
          </p:nvPr>
        </p:nvSpPr>
        <p:spPr/>
        <p:txBody>
          <a:bodyPr/>
          <a:lstStyle/>
          <a:p>
            <a:endParaRPr lang="fi-FI"/>
          </a:p>
        </p:txBody>
      </p:sp>
      <p:sp>
        <p:nvSpPr>
          <p:cNvPr id="4" name="Dian numeron paikkamerkki 3">
            <a:extLst>
              <a:ext uri="{FF2B5EF4-FFF2-40B4-BE49-F238E27FC236}">
                <a16:creationId xmlns:a16="http://schemas.microsoft.com/office/drawing/2014/main" id="{DB9BCAC4-05AD-05C1-41B7-BE0777684FCC}"/>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5592492-9046-9F40-A052-0F637C4CBFEA}" type="slidenum">
              <a:rPr kumimoji="0" lang="fi-FI"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fi-FI"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367626267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59354A7-A77F-7B89-9D06-E873B9760011}"/>
            </a:ext>
          </a:extLst>
        </p:cNvPr>
        <p:cNvGrpSpPr/>
        <p:nvPr/>
      </p:nvGrpSpPr>
      <p:grpSpPr>
        <a:xfrm>
          <a:off x="0" y="0"/>
          <a:ext cx="0" cy="0"/>
          <a:chOff x="0" y="0"/>
          <a:chExt cx="0" cy="0"/>
        </a:xfrm>
      </p:grpSpPr>
      <p:sp>
        <p:nvSpPr>
          <p:cNvPr id="2" name="Dian kuvan paikkamerkki 1">
            <a:extLst>
              <a:ext uri="{FF2B5EF4-FFF2-40B4-BE49-F238E27FC236}">
                <a16:creationId xmlns:a16="http://schemas.microsoft.com/office/drawing/2014/main" id="{31DC7122-AA27-D80B-233B-F6FD073475A7}"/>
              </a:ext>
            </a:extLst>
          </p:cNvPr>
          <p:cNvSpPr>
            <a:spLocks noGrp="1" noRot="1" noChangeAspect="1"/>
          </p:cNvSpPr>
          <p:nvPr>
            <p:ph type="sldImg"/>
          </p:nvPr>
        </p:nvSpPr>
        <p:spPr/>
      </p:sp>
      <p:sp>
        <p:nvSpPr>
          <p:cNvPr id="3" name="Huomautusten paikkamerkki 2">
            <a:extLst>
              <a:ext uri="{FF2B5EF4-FFF2-40B4-BE49-F238E27FC236}">
                <a16:creationId xmlns:a16="http://schemas.microsoft.com/office/drawing/2014/main" id="{EEB43DDC-5B27-00B5-6B88-8638679FDC94}"/>
              </a:ext>
            </a:extLst>
          </p:cNvPr>
          <p:cNvSpPr>
            <a:spLocks noGrp="1"/>
          </p:cNvSpPr>
          <p:nvPr>
            <p:ph type="body" idx="1"/>
          </p:nvPr>
        </p:nvSpPr>
        <p:spPr/>
        <p:txBody>
          <a:bodyPr/>
          <a:lstStyle/>
          <a:p>
            <a:endParaRPr lang="fi-FI"/>
          </a:p>
        </p:txBody>
      </p:sp>
      <p:sp>
        <p:nvSpPr>
          <p:cNvPr id="4" name="Dian numeron paikkamerkki 3">
            <a:extLst>
              <a:ext uri="{FF2B5EF4-FFF2-40B4-BE49-F238E27FC236}">
                <a16:creationId xmlns:a16="http://schemas.microsoft.com/office/drawing/2014/main" id="{1CFAA9DB-19B5-4BC0-1F4F-3C43CBF7116A}"/>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5592492-9046-9F40-A052-0F637C4CBFEA}" type="slidenum">
              <a:rPr kumimoji="0" lang="fi-FI"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fi-FI"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391106808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B9893B7-84CB-AB65-544A-80399AAE8BC0}"/>
            </a:ext>
          </a:extLst>
        </p:cNvPr>
        <p:cNvGrpSpPr/>
        <p:nvPr/>
      </p:nvGrpSpPr>
      <p:grpSpPr>
        <a:xfrm>
          <a:off x="0" y="0"/>
          <a:ext cx="0" cy="0"/>
          <a:chOff x="0" y="0"/>
          <a:chExt cx="0" cy="0"/>
        </a:xfrm>
      </p:grpSpPr>
      <p:sp>
        <p:nvSpPr>
          <p:cNvPr id="2" name="Dian kuvan paikkamerkki 1">
            <a:extLst>
              <a:ext uri="{FF2B5EF4-FFF2-40B4-BE49-F238E27FC236}">
                <a16:creationId xmlns:a16="http://schemas.microsoft.com/office/drawing/2014/main" id="{DF97E0AD-1AC8-9DA9-8B04-A3859A0DCBE9}"/>
              </a:ext>
            </a:extLst>
          </p:cNvPr>
          <p:cNvSpPr>
            <a:spLocks noGrp="1" noRot="1" noChangeAspect="1"/>
          </p:cNvSpPr>
          <p:nvPr>
            <p:ph type="sldImg"/>
          </p:nvPr>
        </p:nvSpPr>
        <p:spPr/>
      </p:sp>
      <p:sp>
        <p:nvSpPr>
          <p:cNvPr id="3" name="Huomautusten paikkamerkki 2">
            <a:extLst>
              <a:ext uri="{FF2B5EF4-FFF2-40B4-BE49-F238E27FC236}">
                <a16:creationId xmlns:a16="http://schemas.microsoft.com/office/drawing/2014/main" id="{8CF28BA3-91FE-D478-C55D-9D05CF4D66E9}"/>
              </a:ext>
            </a:extLst>
          </p:cNvPr>
          <p:cNvSpPr>
            <a:spLocks noGrp="1"/>
          </p:cNvSpPr>
          <p:nvPr>
            <p:ph type="body" idx="1"/>
          </p:nvPr>
        </p:nvSpPr>
        <p:spPr/>
        <p:txBody>
          <a:bodyPr/>
          <a:lstStyle/>
          <a:p>
            <a:endParaRPr lang="fi-FI"/>
          </a:p>
        </p:txBody>
      </p:sp>
      <p:sp>
        <p:nvSpPr>
          <p:cNvPr id="4" name="Dian numeron paikkamerkki 3">
            <a:extLst>
              <a:ext uri="{FF2B5EF4-FFF2-40B4-BE49-F238E27FC236}">
                <a16:creationId xmlns:a16="http://schemas.microsoft.com/office/drawing/2014/main" id="{CD7C5B62-0FAA-3A12-9457-77E37EC425BD}"/>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5592492-9046-9F40-A052-0F637C4CBFEA}" type="slidenum">
              <a:rPr kumimoji="0" lang="fi-FI"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fi-FI"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213281379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34DEBBA-A67D-1706-97F1-BE2AF35B7EC2}"/>
            </a:ext>
          </a:extLst>
        </p:cNvPr>
        <p:cNvGrpSpPr/>
        <p:nvPr/>
      </p:nvGrpSpPr>
      <p:grpSpPr>
        <a:xfrm>
          <a:off x="0" y="0"/>
          <a:ext cx="0" cy="0"/>
          <a:chOff x="0" y="0"/>
          <a:chExt cx="0" cy="0"/>
        </a:xfrm>
      </p:grpSpPr>
      <p:sp>
        <p:nvSpPr>
          <p:cNvPr id="2" name="Dian kuvan paikkamerkki 1">
            <a:extLst>
              <a:ext uri="{FF2B5EF4-FFF2-40B4-BE49-F238E27FC236}">
                <a16:creationId xmlns:a16="http://schemas.microsoft.com/office/drawing/2014/main" id="{8AA37428-E3E4-01D2-5CAD-951BF506AEF4}"/>
              </a:ext>
            </a:extLst>
          </p:cNvPr>
          <p:cNvSpPr>
            <a:spLocks noGrp="1" noRot="1" noChangeAspect="1"/>
          </p:cNvSpPr>
          <p:nvPr>
            <p:ph type="sldImg"/>
          </p:nvPr>
        </p:nvSpPr>
        <p:spPr/>
      </p:sp>
      <p:sp>
        <p:nvSpPr>
          <p:cNvPr id="3" name="Huomautusten paikkamerkki 2">
            <a:extLst>
              <a:ext uri="{FF2B5EF4-FFF2-40B4-BE49-F238E27FC236}">
                <a16:creationId xmlns:a16="http://schemas.microsoft.com/office/drawing/2014/main" id="{2CB5ED7A-B12E-AD97-0E83-2E9AC3B65224}"/>
              </a:ext>
            </a:extLst>
          </p:cNvPr>
          <p:cNvSpPr>
            <a:spLocks noGrp="1"/>
          </p:cNvSpPr>
          <p:nvPr>
            <p:ph type="body" idx="1"/>
          </p:nvPr>
        </p:nvSpPr>
        <p:spPr/>
        <p:txBody>
          <a:bodyPr/>
          <a:lstStyle/>
          <a:p>
            <a:endParaRPr lang="fi-FI"/>
          </a:p>
        </p:txBody>
      </p:sp>
      <p:sp>
        <p:nvSpPr>
          <p:cNvPr id="4" name="Dian numeron paikkamerkki 3">
            <a:extLst>
              <a:ext uri="{FF2B5EF4-FFF2-40B4-BE49-F238E27FC236}">
                <a16:creationId xmlns:a16="http://schemas.microsoft.com/office/drawing/2014/main" id="{F59948CA-0F9F-F563-3A32-376D0DF7AA07}"/>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5592492-9046-9F40-A052-0F637C4CBFEA}" type="slidenum">
              <a:rPr kumimoji="0" lang="fi-FI"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fi-FI"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9993272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E56AB5F-9BD7-C41D-3A5A-79FF3EAAE5F0}"/>
            </a:ext>
          </a:extLst>
        </p:cNvPr>
        <p:cNvGrpSpPr/>
        <p:nvPr/>
      </p:nvGrpSpPr>
      <p:grpSpPr>
        <a:xfrm>
          <a:off x="0" y="0"/>
          <a:ext cx="0" cy="0"/>
          <a:chOff x="0" y="0"/>
          <a:chExt cx="0" cy="0"/>
        </a:xfrm>
      </p:grpSpPr>
      <p:sp>
        <p:nvSpPr>
          <p:cNvPr id="2" name="Dian kuvan paikkamerkki 1">
            <a:extLst>
              <a:ext uri="{FF2B5EF4-FFF2-40B4-BE49-F238E27FC236}">
                <a16:creationId xmlns:a16="http://schemas.microsoft.com/office/drawing/2014/main" id="{06B10E6C-C9EE-9C6A-01BC-BD64641DDDB6}"/>
              </a:ext>
            </a:extLst>
          </p:cNvPr>
          <p:cNvSpPr>
            <a:spLocks noGrp="1" noRot="1" noChangeAspect="1"/>
          </p:cNvSpPr>
          <p:nvPr>
            <p:ph type="sldImg"/>
          </p:nvPr>
        </p:nvSpPr>
        <p:spPr/>
      </p:sp>
      <p:sp>
        <p:nvSpPr>
          <p:cNvPr id="3" name="Huomautusten paikkamerkki 2">
            <a:extLst>
              <a:ext uri="{FF2B5EF4-FFF2-40B4-BE49-F238E27FC236}">
                <a16:creationId xmlns:a16="http://schemas.microsoft.com/office/drawing/2014/main" id="{395437A0-0721-5C4A-BEFB-EF6E4E4414EC}"/>
              </a:ext>
            </a:extLst>
          </p:cNvPr>
          <p:cNvSpPr>
            <a:spLocks noGrp="1"/>
          </p:cNvSpPr>
          <p:nvPr>
            <p:ph type="body" idx="1"/>
          </p:nvPr>
        </p:nvSpPr>
        <p:spPr/>
        <p:txBody>
          <a:bodyPr/>
          <a:lstStyle/>
          <a:p>
            <a:endParaRPr lang="fi-FI"/>
          </a:p>
        </p:txBody>
      </p:sp>
      <p:sp>
        <p:nvSpPr>
          <p:cNvPr id="4" name="Dian numeron paikkamerkki 3">
            <a:extLst>
              <a:ext uri="{FF2B5EF4-FFF2-40B4-BE49-F238E27FC236}">
                <a16:creationId xmlns:a16="http://schemas.microsoft.com/office/drawing/2014/main" id="{06F94436-8C91-9B3B-8E9D-398970F27792}"/>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5592492-9046-9F40-A052-0F637C4CBFEA}" type="slidenum">
              <a:rPr kumimoji="0" lang="fi-FI"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fi-FI"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69298486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412E510-03C6-B179-78BA-7A546DB8167C}"/>
            </a:ext>
          </a:extLst>
        </p:cNvPr>
        <p:cNvGrpSpPr/>
        <p:nvPr/>
      </p:nvGrpSpPr>
      <p:grpSpPr>
        <a:xfrm>
          <a:off x="0" y="0"/>
          <a:ext cx="0" cy="0"/>
          <a:chOff x="0" y="0"/>
          <a:chExt cx="0" cy="0"/>
        </a:xfrm>
      </p:grpSpPr>
      <p:sp>
        <p:nvSpPr>
          <p:cNvPr id="2" name="Dian kuvan paikkamerkki 1">
            <a:extLst>
              <a:ext uri="{FF2B5EF4-FFF2-40B4-BE49-F238E27FC236}">
                <a16:creationId xmlns:a16="http://schemas.microsoft.com/office/drawing/2014/main" id="{18B2B60B-CB7E-E399-612E-09663A468680}"/>
              </a:ext>
            </a:extLst>
          </p:cNvPr>
          <p:cNvSpPr>
            <a:spLocks noGrp="1" noRot="1" noChangeAspect="1"/>
          </p:cNvSpPr>
          <p:nvPr>
            <p:ph type="sldImg"/>
          </p:nvPr>
        </p:nvSpPr>
        <p:spPr/>
      </p:sp>
      <p:sp>
        <p:nvSpPr>
          <p:cNvPr id="3" name="Huomautusten paikkamerkki 2">
            <a:extLst>
              <a:ext uri="{FF2B5EF4-FFF2-40B4-BE49-F238E27FC236}">
                <a16:creationId xmlns:a16="http://schemas.microsoft.com/office/drawing/2014/main" id="{E6FEB881-CE75-3696-B120-5ADDFDABF8A5}"/>
              </a:ext>
            </a:extLst>
          </p:cNvPr>
          <p:cNvSpPr>
            <a:spLocks noGrp="1"/>
          </p:cNvSpPr>
          <p:nvPr>
            <p:ph type="body" idx="1"/>
          </p:nvPr>
        </p:nvSpPr>
        <p:spPr/>
        <p:txBody>
          <a:bodyPr/>
          <a:lstStyle/>
          <a:p>
            <a:endParaRPr lang="fi-FI"/>
          </a:p>
        </p:txBody>
      </p:sp>
      <p:sp>
        <p:nvSpPr>
          <p:cNvPr id="4" name="Dian numeron paikkamerkki 3">
            <a:extLst>
              <a:ext uri="{FF2B5EF4-FFF2-40B4-BE49-F238E27FC236}">
                <a16:creationId xmlns:a16="http://schemas.microsoft.com/office/drawing/2014/main" id="{6F5AB2C1-6F8F-FB25-552D-700185B02B8E}"/>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5592492-9046-9F40-A052-0F637C4CBFEA}" type="slidenum">
              <a:rPr kumimoji="0" lang="fi-FI"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fi-FI"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58509601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6F655FB-1519-655F-E4B7-0A0F27FD5182}"/>
            </a:ext>
          </a:extLst>
        </p:cNvPr>
        <p:cNvGrpSpPr/>
        <p:nvPr/>
      </p:nvGrpSpPr>
      <p:grpSpPr>
        <a:xfrm>
          <a:off x="0" y="0"/>
          <a:ext cx="0" cy="0"/>
          <a:chOff x="0" y="0"/>
          <a:chExt cx="0" cy="0"/>
        </a:xfrm>
      </p:grpSpPr>
      <p:sp>
        <p:nvSpPr>
          <p:cNvPr id="2" name="Dian kuvan paikkamerkki 1">
            <a:extLst>
              <a:ext uri="{FF2B5EF4-FFF2-40B4-BE49-F238E27FC236}">
                <a16:creationId xmlns:a16="http://schemas.microsoft.com/office/drawing/2014/main" id="{98A8DC81-883D-9D27-A9D4-58257C61D479}"/>
              </a:ext>
            </a:extLst>
          </p:cNvPr>
          <p:cNvSpPr>
            <a:spLocks noGrp="1" noRot="1" noChangeAspect="1"/>
          </p:cNvSpPr>
          <p:nvPr>
            <p:ph type="sldImg"/>
          </p:nvPr>
        </p:nvSpPr>
        <p:spPr/>
      </p:sp>
      <p:sp>
        <p:nvSpPr>
          <p:cNvPr id="3" name="Huomautusten paikkamerkki 2">
            <a:extLst>
              <a:ext uri="{FF2B5EF4-FFF2-40B4-BE49-F238E27FC236}">
                <a16:creationId xmlns:a16="http://schemas.microsoft.com/office/drawing/2014/main" id="{7BA48AD4-F1E2-4F86-A727-EEA0817706C9}"/>
              </a:ext>
            </a:extLst>
          </p:cNvPr>
          <p:cNvSpPr>
            <a:spLocks noGrp="1"/>
          </p:cNvSpPr>
          <p:nvPr>
            <p:ph type="body" idx="1"/>
          </p:nvPr>
        </p:nvSpPr>
        <p:spPr/>
        <p:txBody>
          <a:bodyPr/>
          <a:lstStyle/>
          <a:p>
            <a:endParaRPr lang="fi-FI"/>
          </a:p>
        </p:txBody>
      </p:sp>
      <p:sp>
        <p:nvSpPr>
          <p:cNvPr id="4" name="Dian numeron paikkamerkki 3">
            <a:extLst>
              <a:ext uri="{FF2B5EF4-FFF2-40B4-BE49-F238E27FC236}">
                <a16:creationId xmlns:a16="http://schemas.microsoft.com/office/drawing/2014/main" id="{89F5681B-B125-803A-EF01-F9AE1EF43C8E}"/>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5592492-9046-9F40-A052-0F637C4CBFEA}" type="slidenum">
              <a:rPr kumimoji="0" lang="fi-FI"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22</a:t>
            </a:fld>
            <a:endParaRPr kumimoji="0" lang="fi-FI"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228158073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FECFCEB-1E57-B8EB-0478-AAFB501796E2}"/>
            </a:ext>
          </a:extLst>
        </p:cNvPr>
        <p:cNvGrpSpPr/>
        <p:nvPr/>
      </p:nvGrpSpPr>
      <p:grpSpPr>
        <a:xfrm>
          <a:off x="0" y="0"/>
          <a:ext cx="0" cy="0"/>
          <a:chOff x="0" y="0"/>
          <a:chExt cx="0" cy="0"/>
        </a:xfrm>
      </p:grpSpPr>
      <p:sp>
        <p:nvSpPr>
          <p:cNvPr id="2" name="Dian kuvan paikkamerkki 1">
            <a:extLst>
              <a:ext uri="{FF2B5EF4-FFF2-40B4-BE49-F238E27FC236}">
                <a16:creationId xmlns:a16="http://schemas.microsoft.com/office/drawing/2014/main" id="{B429AF9A-F898-5A75-0F6B-182C4E6A9558}"/>
              </a:ext>
            </a:extLst>
          </p:cNvPr>
          <p:cNvSpPr>
            <a:spLocks noGrp="1" noRot="1" noChangeAspect="1"/>
          </p:cNvSpPr>
          <p:nvPr>
            <p:ph type="sldImg"/>
          </p:nvPr>
        </p:nvSpPr>
        <p:spPr/>
      </p:sp>
      <p:sp>
        <p:nvSpPr>
          <p:cNvPr id="3" name="Huomautusten paikkamerkki 2">
            <a:extLst>
              <a:ext uri="{FF2B5EF4-FFF2-40B4-BE49-F238E27FC236}">
                <a16:creationId xmlns:a16="http://schemas.microsoft.com/office/drawing/2014/main" id="{DF7E04DF-3518-89BB-BD8E-BE624AE0F172}"/>
              </a:ext>
            </a:extLst>
          </p:cNvPr>
          <p:cNvSpPr>
            <a:spLocks noGrp="1"/>
          </p:cNvSpPr>
          <p:nvPr>
            <p:ph type="body" idx="1"/>
          </p:nvPr>
        </p:nvSpPr>
        <p:spPr/>
        <p:txBody>
          <a:bodyPr/>
          <a:lstStyle/>
          <a:p>
            <a:endParaRPr lang="fi-FI"/>
          </a:p>
        </p:txBody>
      </p:sp>
      <p:sp>
        <p:nvSpPr>
          <p:cNvPr id="4" name="Dian numeron paikkamerkki 3">
            <a:extLst>
              <a:ext uri="{FF2B5EF4-FFF2-40B4-BE49-F238E27FC236}">
                <a16:creationId xmlns:a16="http://schemas.microsoft.com/office/drawing/2014/main" id="{EFC25162-C0F5-0CB9-5982-64B0C010315E}"/>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5592492-9046-9F40-A052-0F637C4CBFEA}" type="slidenum">
              <a:rPr kumimoji="0" lang="fi-FI"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24</a:t>
            </a:fld>
            <a:endParaRPr kumimoji="0" lang="fi-FI"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193383934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28439A4-219D-B015-0E53-7342CD08E04F}"/>
            </a:ext>
          </a:extLst>
        </p:cNvPr>
        <p:cNvGrpSpPr/>
        <p:nvPr/>
      </p:nvGrpSpPr>
      <p:grpSpPr>
        <a:xfrm>
          <a:off x="0" y="0"/>
          <a:ext cx="0" cy="0"/>
          <a:chOff x="0" y="0"/>
          <a:chExt cx="0" cy="0"/>
        </a:xfrm>
      </p:grpSpPr>
      <p:sp>
        <p:nvSpPr>
          <p:cNvPr id="2" name="Dian kuvan paikkamerkki 1">
            <a:extLst>
              <a:ext uri="{FF2B5EF4-FFF2-40B4-BE49-F238E27FC236}">
                <a16:creationId xmlns:a16="http://schemas.microsoft.com/office/drawing/2014/main" id="{9B5EFA89-FB8B-0085-33CD-861B8D73B66F}"/>
              </a:ext>
            </a:extLst>
          </p:cNvPr>
          <p:cNvSpPr>
            <a:spLocks noGrp="1" noRot="1" noChangeAspect="1"/>
          </p:cNvSpPr>
          <p:nvPr>
            <p:ph type="sldImg"/>
          </p:nvPr>
        </p:nvSpPr>
        <p:spPr/>
      </p:sp>
      <p:sp>
        <p:nvSpPr>
          <p:cNvPr id="3" name="Huomautusten paikkamerkki 2">
            <a:extLst>
              <a:ext uri="{FF2B5EF4-FFF2-40B4-BE49-F238E27FC236}">
                <a16:creationId xmlns:a16="http://schemas.microsoft.com/office/drawing/2014/main" id="{85A0A217-88F6-D71F-31FE-667B115FA254}"/>
              </a:ext>
            </a:extLst>
          </p:cNvPr>
          <p:cNvSpPr>
            <a:spLocks noGrp="1"/>
          </p:cNvSpPr>
          <p:nvPr>
            <p:ph type="body" idx="1"/>
          </p:nvPr>
        </p:nvSpPr>
        <p:spPr/>
        <p:txBody>
          <a:bodyPr/>
          <a:lstStyle/>
          <a:p>
            <a:endParaRPr lang="fi-FI"/>
          </a:p>
        </p:txBody>
      </p:sp>
      <p:sp>
        <p:nvSpPr>
          <p:cNvPr id="4" name="Dian numeron paikkamerkki 3">
            <a:extLst>
              <a:ext uri="{FF2B5EF4-FFF2-40B4-BE49-F238E27FC236}">
                <a16:creationId xmlns:a16="http://schemas.microsoft.com/office/drawing/2014/main" id="{80B7A06F-86E1-523F-16F5-04F3E8E0639D}"/>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5592492-9046-9F40-A052-0F637C4CBFEA}" type="slidenum">
              <a:rPr kumimoji="0" lang="fi-FI"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25</a:t>
            </a:fld>
            <a:endParaRPr kumimoji="0" lang="fi-FI"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355240889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a:p>
        </p:txBody>
      </p:sp>
      <p:sp>
        <p:nvSpPr>
          <p:cNvPr id="4" name="Dian numeron paikkamerkki 3"/>
          <p:cNvSpPr>
            <a:spLocks noGrp="1"/>
          </p:cNvSpPr>
          <p:nvPr>
            <p:ph type="sldNum" sz="quarter" idx="5"/>
          </p:nvPr>
        </p:nvSpPr>
        <p:spPr/>
        <p:txBody>
          <a:bodyPr/>
          <a:lstStyle/>
          <a:p>
            <a:fld id="{B5592492-9046-9F40-A052-0F637C4CBFEA}" type="slidenum">
              <a:rPr lang="fi-FI" smtClean="0"/>
              <a:t>2</a:t>
            </a:fld>
            <a:endParaRPr lang="fi-FI"/>
          </a:p>
        </p:txBody>
      </p:sp>
    </p:spTree>
    <p:extLst>
      <p:ext uri="{BB962C8B-B14F-4D97-AF65-F5344CB8AC3E}">
        <p14:creationId xmlns:p14="http://schemas.microsoft.com/office/powerpoint/2010/main" val="149252558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9837EF2-A1FB-C40E-8691-45D1E76AFD3D}"/>
            </a:ext>
          </a:extLst>
        </p:cNvPr>
        <p:cNvGrpSpPr/>
        <p:nvPr/>
      </p:nvGrpSpPr>
      <p:grpSpPr>
        <a:xfrm>
          <a:off x="0" y="0"/>
          <a:ext cx="0" cy="0"/>
          <a:chOff x="0" y="0"/>
          <a:chExt cx="0" cy="0"/>
        </a:xfrm>
      </p:grpSpPr>
      <p:sp>
        <p:nvSpPr>
          <p:cNvPr id="2" name="Dian kuvan paikkamerkki 1">
            <a:extLst>
              <a:ext uri="{FF2B5EF4-FFF2-40B4-BE49-F238E27FC236}">
                <a16:creationId xmlns:a16="http://schemas.microsoft.com/office/drawing/2014/main" id="{E2E51F7D-DFA5-B1E7-07B5-D66973F1B135}"/>
              </a:ext>
            </a:extLst>
          </p:cNvPr>
          <p:cNvSpPr>
            <a:spLocks noGrp="1" noRot="1" noChangeAspect="1"/>
          </p:cNvSpPr>
          <p:nvPr>
            <p:ph type="sldImg"/>
          </p:nvPr>
        </p:nvSpPr>
        <p:spPr/>
      </p:sp>
      <p:sp>
        <p:nvSpPr>
          <p:cNvPr id="3" name="Huomautusten paikkamerkki 2">
            <a:extLst>
              <a:ext uri="{FF2B5EF4-FFF2-40B4-BE49-F238E27FC236}">
                <a16:creationId xmlns:a16="http://schemas.microsoft.com/office/drawing/2014/main" id="{D4499CB2-C78E-64A3-9AF8-4AE1F28AC9B9}"/>
              </a:ext>
            </a:extLst>
          </p:cNvPr>
          <p:cNvSpPr>
            <a:spLocks noGrp="1"/>
          </p:cNvSpPr>
          <p:nvPr>
            <p:ph type="body" idx="1"/>
          </p:nvPr>
        </p:nvSpPr>
        <p:spPr/>
        <p:txBody>
          <a:bodyPr/>
          <a:lstStyle/>
          <a:p>
            <a:endParaRPr lang="fi-FI"/>
          </a:p>
        </p:txBody>
      </p:sp>
      <p:sp>
        <p:nvSpPr>
          <p:cNvPr id="4" name="Dian numeron paikkamerkki 3">
            <a:extLst>
              <a:ext uri="{FF2B5EF4-FFF2-40B4-BE49-F238E27FC236}">
                <a16:creationId xmlns:a16="http://schemas.microsoft.com/office/drawing/2014/main" id="{8752005C-668F-2289-C9D4-CD44F2A05AA1}"/>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5592492-9046-9F40-A052-0F637C4CBFEA}" type="slidenum">
              <a:rPr kumimoji="0" lang="fi-FI"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26</a:t>
            </a:fld>
            <a:endParaRPr kumimoji="0" lang="fi-FI"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230344884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ADFC55F-7AC6-EC4D-0AA5-08ADEA792C19}"/>
            </a:ext>
          </a:extLst>
        </p:cNvPr>
        <p:cNvGrpSpPr/>
        <p:nvPr/>
      </p:nvGrpSpPr>
      <p:grpSpPr>
        <a:xfrm>
          <a:off x="0" y="0"/>
          <a:ext cx="0" cy="0"/>
          <a:chOff x="0" y="0"/>
          <a:chExt cx="0" cy="0"/>
        </a:xfrm>
      </p:grpSpPr>
      <p:sp>
        <p:nvSpPr>
          <p:cNvPr id="2" name="Dian kuvan paikkamerkki 1">
            <a:extLst>
              <a:ext uri="{FF2B5EF4-FFF2-40B4-BE49-F238E27FC236}">
                <a16:creationId xmlns:a16="http://schemas.microsoft.com/office/drawing/2014/main" id="{E230176A-3048-3FF4-11C1-70E280A7BBCD}"/>
              </a:ext>
            </a:extLst>
          </p:cNvPr>
          <p:cNvSpPr>
            <a:spLocks noGrp="1" noRot="1" noChangeAspect="1"/>
          </p:cNvSpPr>
          <p:nvPr>
            <p:ph type="sldImg"/>
          </p:nvPr>
        </p:nvSpPr>
        <p:spPr/>
      </p:sp>
      <p:sp>
        <p:nvSpPr>
          <p:cNvPr id="3" name="Huomautusten paikkamerkki 2">
            <a:extLst>
              <a:ext uri="{FF2B5EF4-FFF2-40B4-BE49-F238E27FC236}">
                <a16:creationId xmlns:a16="http://schemas.microsoft.com/office/drawing/2014/main" id="{878F9BEB-5AB9-E34C-A460-1B15ECB09174}"/>
              </a:ext>
            </a:extLst>
          </p:cNvPr>
          <p:cNvSpPr>
            <a:spLocks noGrp="1"/>
          </p:cNvSpPr>
          <p:nvPr>
            <p:ph type="body" idx="1"/>
          </p:nvPr>
        </p:nvSpPr>
        <p:spPr/>
        <p:txBody>
          <a:bodyPr/>
          <a:lstStyle/>
          <a:p>
            <a:endParaRPr lang="fi-FI" dirty="0"/>
          </a:p>
        </p:txBody>
      </p:sp>
      <p:sp>
        <p:nvSpPr>
          <p:cNvPr id="4" name="Dian numeron paikkamerkki 3">
            <a:extLst>
              <a:ext uri="{FF2B5EF4-FFF2-40B4-BE49-F238E27FC236}">
                <a16:creationId xmlns:a16="http://schemas.microsoft.com/office/drawing/2014/main" id="{D5F28C97-0ADE-A448-445C-87FB2D5727EB}"/>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5592492-9046-9F40-A052-0F637C4CBFEA}" type="slidenum">
              <a:rPr kumimoji="0" lang="fi-FI"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28</a:t>
            </a:fld>
            <a:endParaRPr kumimoji="0" lang="fi-FI"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209033822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a:p>
        </p:txBody>
      </p:sp>
      <p:sp>
        <p:nvSpPr>
          <p:cNvPr id="4" name="Dian numeron paikkamerkki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5592492-9046-9F40-A052-0F637C4CBFEA}" type="slidenum">
              <a:rPr kumimoji="0" lang="fi-FI"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29</a:t>
            </a:fld>
            <a:endParaRPr kumimoji="0" lang="fi-FI"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324317229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FB468BF-FCD1-74C0-D2CD-4A352C5B0DA6}"/>
            </a:ext>
          </a:extLst>
        </p:cNvPr>
        <p:cNvGrpSpPr/>
        <p:nvPr/>
      </p:nvGrpSpPr>
      <p:grpSpPr>
        <a:xfrm>
          <a:off x="0" y="0"/>
          <a:ext cx="0" cy="0"/>
          <a:chOff x="0" y="0"/>
          <a:chExt cx="0" cy="0"/>
        </a:xfrm>
      </p:grpSpPr>
      <p:sp>
        <p:nvSpPr>
          <p:cNvPr id="2" name="Dian kuvan paikkamerkki 1">
            <a:extLst>
              <a:ext uri="{FF2B5EF4-FFF2-40B4-BE49-F238E27FC236}">
                <a16:creationId xmlns:a16="http://schemas.microsoft.com/office/drawing/2014/main" id="{24FE3B55-C03C-A45E-B997-52E5013C50EF}"/>
              </a:ext>
            </a:extLst>
          </p:cNvPr>
          <p:cNvSpPr>
            <a:spLocks noGrp="1" noRot="1" noChangeAspect="1"/>
          </p:cNvSpPr>
          <p:nvPr>
            <p:ph type="sldImg"/>
          </p:nvPr>
        </p:nvSpPr>
        <p:spPr/>
      </p:sp>
      <p:sp>
        <p:nvSpPr>
          <p:cNvPr id="3" name="Huomautusten paikkamerkki 2">
            <a:extLst>
              <a:ext uri="{FF2B5EF4-FFF2-40B4-BE49-F238E27FC236}">
                <a16:creationId xmlns:a16="http://schemas.microsoft.com/office/drawing/2014/main" id="{78A1340D-3B69-D8CE-565E-AF19E7E379AD}"/>
              </a:ext>
            </a:extLst>
          </p:cNvPr>
          <p:cNvSpPr>
            <a:spLocks noGrp="1"/>
          </p:cNvSpPr>
          <p:nvPr>
            <p:ph type="body" idx="1"/>
          </p:nvPr>
        </p:nvSpPr>
        <p:spPr/>
        <p:txBody>
          <a:bodyPr/>
          <a:lstStyle/>
          <a:p>
            <a:endParaRPr lang="fi-FI" dirty="0"/>
          </a:p>
        </p:txBody>
      </p:sp>
      <p:sp>
        <p:nvSpPr>
          <p:cNvPr id="4" name="Dian numeron paikkamerkki 3">
            <a:extLst>
              <a:ext uri="{FF2B5EF4-FFF2-40B4-BE49-F238E27FC236}">
                <a16:creationId xmlns:a16="http://schemas.microsoft.com/office/drawing/2014/main" id="{53CED373-7750-D25D-DD7B-8490F4BCA8B5}"/>
              </a:ext>
            </a:extLst>
          </p:cNvPr>
          <p:cNvSpPr>
            <a:spLocks noGrp="1"/>
          </p:cNvSpPr>
          <p:nvPr>
            <p:ph type="sldNum" sz="quarter" idx="5"/>
          </p:nvPr>
        </p:nvSpPr>
        <p:spPr/>
        <p:txBody>
          <a:bodyPr/>
          <a:lstStyle/>
          <a:p>
            <a:fld id="{813495FB-566F-4B0E-A54D-49039EC41FC8}" type="slidenum">
              <a:rPr lang="fi-FI" smtClean="0"/>
              <a:t>30</a:t>
            </a:fld>
            <a:endParaRPr lang="fi-FI"/>
          </a:p>
        </p:txBody>
      </p:sp>
    </p:spTree>
    <p:extLst>
      <p:ext uri="{BB962C8B-B14F-4D97-AF65-F5344CB8AC3E}">
        <p14:creationId xmlns:p14="http://schemas.microsoft.com/office/powerpoint/2010/main" val="300752861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dirty="0"/>
          </a:p>
        </p:txBody>
      </p:sp>
      <p:sp>
        <p:nvSpPr>
          <p:cNvPr id="4" name="Dian numeron paikkamerkki 3"/>
          <p:cNvSpPr>
            <a:spLocks noGrp="1"/>
          </p:cNvSpPr>
          <p:nvPr>
            <p:ph type="sldNum" sz="quarter" idx="5"/>
          </p:nvPr>
        </p:nvSpPr>
        <p:spPr/>
        <p:txBody>
          <a:bodyPr/>
          <a:lstStyle/>
          <a:p>
            <a:fld id="{813495FB-566F-4B0E-A54D-49039EC41FC8}" type="slidenum">
              <a:rPr lang="fi-FI" smtClean="0"/>
              <a:t>31</a:t>
            </a:fld>
            <a:endParaRPr lang="fi-FI"/>
          </a:p>
        </p:txBody>
      </p:sp>
    </p:spTree>
    <p:extLst>
      <p:ext uri="{BB962C8B-B14F-4D97-AF65-F5344CB8AC3E}">
        <p14:creationId xmlns:p14="http://schemas.microsoft.com/office/powerpoint/2010/main" val="99104857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dirty="0"/>
          </a:p>
        </p:txBody>
      </p:sp>
      <p:sp>
        <p:nvSpPr>
          <p:cNvPr id="4" name="Dian numeron paikkamerkki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B5592492-9046-9F40-A052-0F637C4CBFEA}" type="slidenum">
              <a:rPr kumimoji="0" lang="fi-FI"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34</a:t>
            </a:fld>
            <a:endParaRPr kumimoji="0" lang="fi-FI"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8775364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a:p>
        </p:txBody>
      </p:sp>
      <p:sp>
        <p:nvSpPr>
          <p:cNvPr id="4" name="Dian numeron paikkamerkki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5592492-9046-9F40-A052-0F637C4CBFEA}" type="slidenum">
              <a:rPr kumimoji="0" lang="fi-FI"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fi-FI"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240507965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a:p>
        </p:txBody>
      </p:sp>
      <p:sp>
        <p:nvSpPr>
          <p:cNvPr id="4" name="Dian numeron paikkamerkki 3"/>
          <p:cNvSpPr>
            <a:spLocks noGrp="1"/>
          </p:cNvSpPr>
          <p:nvPr>
            <p:ph type="sldNum" sz="quarter" idx="5"/>
          </p:nvPr>
        </p:nvSpPr>
        <p:spPr/>
        <p:txBody>
          <a:bodyPr/>
          <a:lstStyle/>
          <a:p>
            <a:fld id="{B5592492-9046-9F40-A052-0F637C4CBFEA}" type="slidenum">
              <a:rPr lang="fi-FI" smtClean="0"/>
              <a:t>6</a:t>
            </a:fld>
            <a:endParaRPr lang="fi-FI"/>
          </a:p>
        </p:txBody>
      </p:sp>
    </p:spTree>
    <p:extLst>
      <p:ext uri="{BB962C8B-B14F-4D97-AF65-F5344CB8AC3E}">
        <p14:creationId xmlns:p14="http://schemas.microsoft.com/office/powerpoint/2010/main" val="319302876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a:p>
        </p:txBody>
      </p:sp>
      <p:sp>
        <p:nvSpPr>
          <p:cNvPr id="4" name="Dian numeron paikkamerkki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5592492-9046-9F40-A052-0F637C4CBFEA}" type="slidenum">
              <a:rPr kumimoji="0" lang="fi-FI"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fi-FI"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316489060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4581DF9-11EC-5A33-FB55-16919B3856FB}"/>
            </a:ext>
          </a:extLst>
        </p:cNvPr>
        <p:cNvGrpSpPr/>
        <p:nvPr/>
      </p:nvGrpSpPr>
      <p:grpSpPr>
        <a:xfrm>
          <a:off x="0" y="0"/>
          <a:ext cx="0" cy="0"/>
          <a:chOff x="0" y="0"/>
          <a:chExt cx="0" cy="0"/>
        </a:xfrm>
      </p:grpSpPr>
      <p:sp>
        <p:nvSpPr>
          <p:cNvPr id="2" name="Dian kuvan paikkamerkki 1">
            <a:extLst>
              <a:ext uri="{FF2B5EF4-FFF2-40B4-BE49-F238E27FC236}">
                <a16:creationId xmlns:a16="http://schemas.microsoft.com/office/drawing/2014/main" id="{916FE6FB-E5C5-CDBA-160F-DC124DEDC26F}"/>
              </a:ext>
            </a:extLst>
          </p:cNvPr>
          <p:cNvSpPr>
            <a:spLocks noGrp="1" noRot="1" noChangeAspect="1"/>
          </p:cNvSpPr>
          <p:nvPr>
            <p:ph type="sldImg"/>
          </p:nvPr>
        </p:nvSpPr>
        <p:spPr/>
      </p:sp>
      <p:sp>
        <p:nvSpPr>
          <p:cNvPr id="3" name="Huomautusten paikkamerkki 2">
            <a:extLst>
              <a:ext uri="{FF2B5EF4-FFF2-40B4-BE49-F238E27FC236}">
                <a16:creationId xmlns:a16="http://schemas.microsoft.com/office/drawing/2014/main" id="{330E8406-273A-ACDC-1FB8-392003118A81}"/>
              </a:ext>
            </a:extLst>
          </p:cNvPr>
          <p:cNvSpPr>
            <a:spLocks noGrp="1"/>
          </p:cNvSpPr>
          <p:nvPr>
            <p:ph type="body" idx="1"/>
          </p:nvPr>
        </p:nvSpPr>
        <p:spPr/>
        <p:txBody>
          <a:bodyPr/>
          <a:lstStyle/>
          <a:p>
            <a:endParaRPr lang="fi-FI"/>
          </a:p>
        </p:txBody>
      </p:sp>
      <p:sp>
        <p:nvSpPr>
          <p:cNvPr id="4" name="Dian numeron paikkamerkki 3">
            <a:extLst>
              <a:ext uri="{FF2B5EF4-FFF2-40B4-BE49-F238E27FC236}">
                <a16:creationId xmlns:a16="http://schemas.microsoft.com/office/drawing/2014/main" id="{B55BA67D-F102-B55D-A6AB-EA2E0773C9FD}"/>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5592492-9046-9F40-A052-0F637C4CBFEA}" type="slidenum">
              <a:rPr kumimoji="0" lang="fi-FI"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fi-FI"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105223496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9E0A528-C749-08B0-4168-7DAAA839A4C3}"/>
            </a:ext>
          </a:extLst>
        </p:cNvPr>
        <p:cNvGrpSpPr/>
        <p:nvPr/>
      </p:nvGrpSpPr>
      <p:grpSpPr>
        <a:xfrm>
          <a:off x="0" y="0"/>
          <a:ext cx="0" cy="0"/>
          <a:chOff x="0" y="0"/>
          <a:chExt cx="0" cy="0"/>
        </a:xfrm>
      </p:grpSpPr>
      <p:sp>
        <p:nvSpPr>
          <p:cNvPr id="2" name="Dian kuvan paikkamerkki 1">
            <a:extLst>
              <a:ext uri="{FF2B5EF4-FFF2-40B4-BE49-F238E27FC236}">
                <a16:creationId xmlns:a16="http://schemas.microsoft.com/office/drawing/2014/main" id="{EDD645F1-7CCC-D583-1257-985FA47E8265}"/>
              </a:ext>
            </a:extLst>
          </p:cNvPr>
          <p:cNvSpPr>
            <a:spLocks noGrp="1" noRot="1" noChangeAspect="1"/>
          </p:cNvSpPr>
          <p:nvPr>
            <p:ph type="sldImg"/>
          </p:nvPr>
        </p:nvSpPr>
        <p:spPr/>
      </p:sp>
      <p:sp>
        <p:nvSpPr>
          <p:cNvPr id="3" name="Huomautusten paikkamerkki 2">
            <a:extLst>
              <a:ext uri="{FF2B5EF4-FFF2-40B4-BE49-F238E27FC236}">
                <a16:creationId xmlns:a16="http://schemas.microsoft.com/office/drawing/2014/main" id="{0A1756BB-B3A7-3E79-8AC0-F51D2337AA44}"/>
              </a:ext>
            </a:extLst>
          </p:cNvPr>
          <p:cNvSpPr>
            <a:spLocks noGrp="1"/>
          </p:cNvSpPr>
          <p:nvPr>
            <p:ph type="body" idx="1"/>
          </p:nvPr>
        </p:nvSpPr>
        <p:spPr/>
        <p:txBody>
          <a:bodyPr/>
          <a:lstStyle/>
          <a:p>
            <a:endParaRPr lang="fi-FI" dirty="0"/>
          </a:p>
        </p:txBody>
      </p:sp>
      <p:sp>
        <p:nvSpPr>
          <p:cNvPr id="4" name="Dian numeron paikkamerkki 3">
            <a:extLst>
              <a:ext uri="{FF2B5EF4-FFF2-40B4-BE49-F238E27FC236}">
                <a16:creationId xmlns:a16="http://schemas.microsoft.com/office/drawing/2014/main" id="{88C1B053-2076-E507-473D-611F62BDBD10}"/>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5592492-9046-9F40-A052-0F637C4CBFEA}" type="slidenum">
              <a:rPr kumimoji="0" lang="fi-FI"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fi-FI"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317548520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8D1A3C6-8BC2-3014-1638-2DBF02A6E250}"/>
            </a:ext>
          </a:extLst>
        </p:cNvPr>
        <p:cNvGrpSpPr/>
        <p:nvPr/>
      </p:nvGrpSpPr>
      <p:grpSpPr>
        <a:xfrm>
          <a:off x="0" y="0"/>
          <a:ext cx="0" cy="0"/>
          <a:chOff x="0" y="0"/>
          <a:chExt cx="0" cy="0"/>
        </a:xfrm>
      </p:grpSpPr>
      <p:sp>
        <p:nvSpPr>
          <p:cNvPr id="2" name="Dian kuvan paikkamerkki 1">
            <a:extLst>
              <a:ext uri="{FF2B5EF4-FFF2-40B4-BE49-F238E27FC236}">
                <a16:creationId xmlns:a16="http://schemas.microsoft.com/office/drawing/2014/main" id="{3AD655D3-B604-C8F7-EEEA-2877F755FAD6}"/>
              </a:ext>
            </a:extLst>
          </p:cNvPr>
          <p:cNvSpPr>
            <a:spLocks noGrp="1" noRot="1" noChangeAspect="1"/>
          </p:cNvSpPr>
          <p:nvPr>
            <p:ph type="sldImg"/>
          </p:nvPr>
        </p:nvSpPr>
        <p:spPr/>
      </p:sp>
      <p:sp>
        <p:nvSpPr>
          <p:cNvPr id="3" name="Huomautusten paikkamerkki 2">
            <a:extLst>
              <a:ext uri="{FF2B5EF4-FFF2-40B4-BE49-F238E27FC236}">
                <a16:creationId xmlns:a16="http://schemas.microsoft.com/office/drawing/2014/main" id="{40220ACF-84DD-3957-8E36-9CFECB0204A3}"/>
              </a:ext>
            </a:extLst>
          </p:cNvPr>
          <p:cNvSpPr>
            <a:spLocks noGrp="1"/>
          </p:cNvSpPr>
          <p:nvPr>
            <p:ph type="body" idx="1"/>
          </p:nvPr>
        </p:nvSpPr>
        <p:spPr/>
        <p:txBody>
          <a:bodyPr/>
          <a:lstStyle/>
          <a:p>
            <a:endParaRPr lang="fi-FI"/>
          </a:p>
        </p:txBody>
      </p:sp>
      <p:sp>
        <p:nvSpPr>
          <p:cNvPr id="4" name="Dian numeron paikkamerkki 3">
            <a:extLst>
              <a:ext uri="{FF2B5EF4-FFF2-40B4-BE49-F238E27FC236}">
                <a16:creationId xmlns:a16="http://schemas.microsoft.com/office/drawing/2014/main" id="{7A0923DD-BBAE-0806-7A02-88B9AE9ECD93}"/>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5592492-9046-9F40-A052-0F637C4CBFEA}" type="slidenum">
              <a:rPr kumimoji="0" lang="fi-FI"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fi-FI"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173023929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484E3C9-E02A-3C4B-08C9-A68C54BBFAF3}"/>
            </a:ext>
          </a:extLst>
        </p:cNvPr>
        <p:cNvGrpSpPr/>
        <p:nvPr/>
      </p:nvGrpSpPr>
      <p:grpSpPr>
        <a:xfrm>
          <a:off x="0" y="0"/>
          <a:ext cx="0" cy="0"/>
          <a:chOff x="0" y="0"/>
          <a:chExt cx="0" cy="0"/>
        </a:xfrm>
      </p:grpSpPr>
      <p:sp>
        <p:nvSpPr>
          <p:cNvPr id="2" name="Dian kuvan paikkamerkki 1">
            <a:extLst>
              <a:ext uri="{FF2B5EF4-FFF2-40B4-BE49-F238E27FC236}">
                <a16:creationId xmlns:a16="http://schemas.microsoft.com/office/drawing/2014/main" id="{4DD858CC-4ECA-EB25-DA96-D0A5FD573A67}"/>
              </a:ext>
            </a:extLst>
          </p:cNvPr>
          <p:cNvSpPr>
            <a:spLocks noGrp="1" noRot="1" noChangeAspect="1"/>
          </p:cNvSpPr>
          <p:nvPr>
            <p:ph type="sldImg"/>
          </p:nvPr>
        </p:nvSpPr>
        <p:spPr/>
      </p:sp>
      <p:sp>
        <p:nvSpPr>
          <p:cNvPr id="3" name="Huomautusten paikkamerkki 2">
            <a:extLst>
              <a:ext uri="{FF2B5EF4-FFF2-40B4-BE49-F238E27FC236}">
                <a16:creationId xmlns:a16="http://schemas.microsoft.com/office/drawing/2014/main" id="{77656B13-0E93-6BBA-BC32-F9F6007B403A}"/>
              </a:ext>
            </a:extLst>
          </p:cNvPr>
          <p:cNvSpPr>
            <a:spLocks noGrp="1"/>
          </p:cNvSpPr>
          <p:nvPr>
            <p:ph type="body" idx="1"/>
          </p:nvPr>
        </p:nvSpPr>
        <p:spPr/>
        <p:txBody>
          <a:bodyPr/>
          <a:lstStyle/>
          <a:p>
            <a:endParaRPr lang="fi-FI"/>
          </a:p>
        </p:txBody>
      </p:sp>
      <p:sp>
        <p:nvSpPr>
          <p:cNvPr id="4" name="Dian numeron paikkamerkki 3">
            <a:extLst>
              <a:ext uri="{FF2B5EF4-FFF2-40B4-BE49-F238E27FC236}">
                <a16:creationId xmlns:a16="http://schemas.microsoft.com/office/drawing/2014/main" id="{A0656D6F-2ABF-02DB-2379-5F3FAE3E85E5}"/>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5592492-9046-9F40-A052-0F637C4CBFEA}" type="slidenum">
              <a:rPr kumimoji="0" lang="fi-FI"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fi-FI"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190429216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Kansikuva kuvalla 2">
    <p:spTree>
      <p:nvGrpSpPr>
        <p:cNvPr id="1" name=""/>
        <p:cNvGrpSpPr/>
        <p:nvPr/>
      </p:nvGrpSpPr>
      <p:grpSpPr>
        <a:xfrm>
          <a:off x="0" y="0"/>
          <a:ext cx="0" cy="0"/>
          <a:chOff x="0" y="0"/>
          <a:chExt cx="0" cy="0"/>
        </a:xfrm>
      </p:grpSpPr>
      <p:pic>
        <p:nvPicPr>
          <p:cNvPr id="10" name="Kuvan paikkamerkki 5">
            <a:extLst>
              <a:ext uri="{FF2B5EF4-FFF2-40B4-BE49-F238E27FC236}">
                <a16:creationId xmlns:a16="http://schemas.microsoft.com/office/drawing/2014/main" id="{F153ABA8-4920-1DF0-8509-73C938DEFEF2}"/>
              </a:ext>
            </a:extLst>
          </p:cNvPr>
          <p:cNvPicPr>
            <a:picLocks noChangeAspect="1"/>
          </p:cNvPicPr>
          <p:nvPr userDrawn="1"/>
        </p:nvPicPr>
        <p:blipFill>
          <a:blip r:embed="rId2"/>
          <a:srcRect/>
          <a:stretch/>
        </p:blipFill>
        <p:spPr>
          <a:xfrm>
            <a:off x="0" y="0"/>
            <a:ext cx="12192000" cy="6858000"/>
          </a:xfrm>
          <a:prstGeom prst="rect">
            <a:avLst/>
          </a:prstGeom>
        </p:spPr>
      </p:pic>
      <p:sp>
        <p:nvSpPr>
          <p:cNvPr id="2" name="Otsikko 1">
            <a:extLst>
              <a:ext uri="{FF2B5EF4-FFF2-40B4-BE49-F238E27FC236}">
                <a16:creationId xmlns:a16="http://schemas.microsoft.com/office/drawing/2014/main" id="{87642834-75B1-C35B-2CA6-BFB370165DE5}"/>
              </a:ext>
            </a:extLst>
          </p:cNvPr>
          <p:cNvSpPr>
            <a:spLocks noGrp="1"/>
          </p:cNvSpPr>
          <p:nvPr>
            <p:ph type="title"/>
          </p:nvPr>
        </p:nvSpPr>
        <p:spPr>
          <a:xfrm>
            <a:off x="3857308" y="2556100"/>
            <a:ext cx="4866068" cy="2379782"/>
          </a:xfrm>
        </p:spPr>
        <p:txBody>
          <a:bodyPr anchor="b">
            <a:noAutofit/>
          </a:bodyPr>
          <a:lstStyle>
            <a:lvl1pPr>
              <a:defRPr sz="3600" b="0" i="0">
                <a:solidFill>
                  <a:schemeClr val="bg1"/>
                </a:solidFill>
                <a:latin typeface="Source Sans Pro Semibold" panose="020B0603030403020204" pitchFamily="34" charset="0"/>
                <a:ea typeface="Source Sans Pro Semibold" panose="020B0603030403020204" pitchFamily="34" charset="0"/>
                <a:cs typeface="Source Sans Pro Semibold" panose="020B0603030403020204" pitchFamily="34" charset="0"/>
              </a:defRPr>
            </a:lvl1pPr>
          </a:lstStyle>
          <a:p>
            <a:r>
              <a:rPr lang="fi-FI"/>
              <a:t>Muokkaa ots. perustyyl. napsautt.</a:t>
            </a:r>
            <a:endParaRPr lang="fi-FI" dirty="0"/>
          </a:p>
        </p:txBody>
      </p:sp>
      <p:sp>
        <p:nvSpPr>
          <p:cNvPr id="4" name="Tekstin paikkamerkki 3">
            <a:extLst>
              <a:ext uri="{FF2B5EF4-FFF2-40B4-BE49-F238E27FC236}">
                <a16:creationId xmlns:a16="http://schemas.microsoft.com/office/drawing/2014/main" id="{7F51AFAB-7262-37C4-F867-E596C790DFA5}"/>
              </a:ext>
            </a:extLst>
          </p:cNvPr>
          <p:cNvSpPr>
            <a:spLocks noGrp="1"/>
          </p:cNvSpPr>
          <p:nvPr>
            <p:ph type="body" sz="half" idx="2"/>
          </p:nvPr>
        </p:nvSpPr>
        <p:spPr>
          <a:xfrm>
            <a:off x="3857308" y="4935884"/>
            <a:ext cx="4866068" cy="1250095"/>
          </a:xfrm>
        </p:spPr>
        <p:txBody>
          <a:bodyPr>
            <a:normAutofit/>
          </a:bodyPr>
          <a:lstStyle>
            <a:lvl1pPr marL="0" indent="0">
              <a:buNone/>
              <a:defRPr sz="1800" b="1" i="0">
                <a:solidFill>
                  <a:schemeClr val="bg1"/>
                </a:solidFill>
                <a:latin typeface="Source Sans Pro SemiBold" panose="020B0503030403020204" pitchFamily="34" charset="0"/>
                <a:ea typeface="Source Sans Pro SemiBold" panose="020B0503030403020204" pitchFamily="34" charset="0"/>
                <a:cs typeface="Red Hat Display Medium" panose="02010303040201060303" pitchFamily="2"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i-FI"/>
              <a:t>Muokkaa tekstin perustyylejä napsauttamalla</a:t>
            </a:r>
          </a:p>
        </p:txBody>
      </p:sp>
      <p:pic>
        <p:nvPicPr>
          <p:cNvPr id="9" name="Kuva 8">
            <a:extLst>
              <a:ext uri="{FF2B5EF4-FFF2-40B4-BE49-F238E27FC236}">
                <a16:creationId xmlns:a16="http://schemas.microsoft.com/office/drawing/2014/main" id="{CE725742-E2C3-9A40-7F08-E02786D6A778}"/>
              </a:ext>
            </a:extLst>
          </p:cNvPr>
          <p:cNvPicPr>
            <a:picLocks noChangeAspect="1"/>
          </p:cNvPicPr>
          <p:nvPr userDrawn="1"/>
        </p:nvPicPr>
        <p:blipFill>
          <a:blip r:embed="rId3"/>
          <a:srcRect/>
          <a:stretch/>
        </p:blipFill>
        <p:spPr>
          <a:xfrm>
            <a:off x="11401228" y="6062791"/>
            <a:ext cx="655624" cy="658684"/>
          </a:xfrm>
          <a:prstGeom prst="rect">
            <a:avLst/>
          </a:prstGeom>
        </p:spPr>
      </p:pic>
    </p:spTree>
    <p:extLst>
      <p:ext uri="{BB962C8B-B14F-4D97-AF65-F5344CB8AC3E}">
        <p14:creationId xmlns:p14="http://schemas.microsoft.com/office/powerpoint/2010/main" val="81784493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5_Palvelukaavio_vaalea">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5E56E1C3-8FB4-B913-0D97-806E92382EAA}"/>
              </a:ext>
            </a:extLst>
          </p:cNvPr>
          <p:cNvSpPr>
            <a:spLocks noGrp="1"/>
          </p:cNvSpPr>
          <p:nvPr>
            <p:ph type="title" hasCustomPrompt="1"/>
          </p:nvPr>
        </p:nvSpPr>
        <p:spPr>
          <a:xfrm>
            <a:off x="4038599" y="546100"/>
            <a:ext cx="7370465" cy="915055"/>
          </a:xfrm>
        </p:spPr>
        <p:txBody>
          <a:bodyPr anchor="t">
            <a:noAutofit/>
          </a:bodyPr>
          <a:lstStyle>
            <a:lvl1pPr algn="l">
              <a:defRPr sz="3600" b="0" i="0">
                <a:solidFill>
                  <a:srgbClr val="2C1A46"/>
                </a:solidFill>
                <a:latin typeface="Source Sans Pro Semibold" panose="020B0603030403020204" pitchFamily="34" charset="0"/>
                <a:ea typeface="Source Sans Pro Semibold" panose="020B0603030403020204" pitchFamily="34" charset="0"/>
              </a:defRPr>
            </a:lvl1pPr>
          </a:lstStyle>
          <a:p>
            <a:r>
              <a:rPr lang="fi-FI" dirty="0"/>
              <a:t>Muokkaa </a:t>
            </a:r>
            <a:r>
              <a:rPr lang="fi-FI" dirty="0" err="1"/>
              <a:t>ots</a:t>
            </a:r>
            <a:r>
              <a:rPr lang="fi-FI" dirty="0"/>
              <a:t>. </a:t>
            </a:r>
            <a:r>
              <a:rPr lang="fi-FI" dirty="0" err="1"/>
              <a:t>napsautt</a:t>
            </a:r>
            <a:r>
              <a:rPr lang="fi-FI" dirty="0"/>
              <a:t>.</a:t>
            </a:r>
          </a:p>
        </p:txBody>
      </p:sp>
      <p:sp>
        <p:nvSpPr>
          <p:cNvPr id="11" name="Picture Placeholder 25">
            <a:extLst>
              <a:ext uri="{FF2B5EF4-FFF2-40B4-BE49-F238E27FC236}">
                <a16:creationId xmlns:a16="http://schemas.microsoft.com/office/drawing/2014/main" id="{D25D38F7-83C7-5E42-EE24-4664264192FC}"/>
              </a:ext>
            </a:extLst>
          </p:cNvPr>
          <p:cNvSpPr>
            <a:spLocks noGrp="1"/>
          </p:cNvSpPr>
          <p:nvPr>
            <p:ph type="pic" sz="quarter" idx="17"/>
          </p:nvPr>
        </p:nvSpPr>
        <p:spPr>
          <a:xfrm>
            <a:off x="0" y="0"/>
            <a:ext cx="3384469" cy="6858000"/>
          </a:xfrm>
          <a:custGeom>
            <a:avLst/>
            <a:gdLst>
              <a:gd name="connsiteX0" fmla="*/ 2 w 3384469"/>
              <a:gd name="connsiteY0" fmla="*/ 5200650 h 6858000"/>
              <a:gd name="connsiteX1" fmla="*/ 1628777 w 3384469"/>
              <a:gd name="connsiteY1" fmla="*/ 5200650 h 6858000"/>
              <a:gd name="connsiteX2" fmla="*/ 1628777 w 3384469"/>
              <a:gd name="connsiteY2" fmla="*/ 6858000 h 6858000"/>
              <a:gd name="connsiteX3" fmla="*/ 2 w 3384469"/>
              <a:gd name="connsiteY3" fmla="*/ 6858000 h 6858000"/>
              <a:gd name="connsiteX4" fmla="*/ 0 w 3384469"/>
              <a:gd name="connsiteY4" fmla="*/ 3457575 h 6858000"/>
              <a:gd name="connsiteX5" fmla="*/ 3384468 w 3384469"/>
              <a:gd name="connsiteY5" fmla="*/ 3457575 h 6858000"/>
              <a:gd name="connsiteX6" fmla="*/ 3384468 w 3384469"/>
              <a:gd name="connsiteY6" fmla="*/ 4838694 h 6858000"/>
              <a:gd name="connsiteX7" fmla="*/ 3108237 w 3384469"/>
              <a:gd name="connsiteY7" fmla="*/ 5114925 h 6858000"/>
              <a:gd name="connsiteX8" fmla="*/ 0 w 3384469"/>
              <a:gd name="connsiteY8" fmla="*/ 5114925 h 6858000"/>
              <a:gd name="connsiteX9" fmla="*/ 1727119 w 3384469"/>
              <a:gd name="connsiteY9" fmla="*/ 1743076 h 6858000"/>
              <a:gd name="connsiteX10" fmla="*/ 3113001 w 3384469"/>
              <a:gd name="connsiteY10" fmla="*/ 1743076 h 6858000"/>
              <a:gd name="connsiteX11" fmla="*/ 3384469 w 3384469"/>
              <a:gd name="connsiteY11" fmla="*/ 2014544 h 6858000"/>
              <a:gd name="connsiteX12" fmla="*/ 3384469 w 3384469"/>
              <a:gd name="connsiteY12" fmla="*/ 3371851 h 6858000"/>
              <a:gd name="connsiteX13" fmla="*/ 1727118 w 3384469"/>
              <a:gd name="connsiteY13" fmla="*/ 3371850 h 6858000"/>
              <a:gd name="connsiteX14" fmla="*/ 2 w 3384469"/>
              <a:gd name="connsiteY14" fmla="*/ 0 h 6858000"/>
              <a:gd name="connsiteX15" fmla="*/ 1628777 w 3384469"/>
              <a:gd name="connsiteY15" fmla="*/ 0 h 6858000"/>
              <a:gd name="connsiteX16" fmla="*/ 1628777 w 3384469"/>
              <a:gd name="connsiteY16" fmla="*/ 3371850 h 6858000"/>
              <a:gd name="connsiteX17" fmla="*/ 2 w 3384469"/>
              <a:gd name="connsiteY17" fmla="*/ 337185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384469" h="6858000">
                <a:moveTo>
                  <a:pt x="2" y="5200650"/>
                </a:moveTo>
                <a:lnTo>
                  <a:pt x="1628777" y="5200650"/>
                </a:lnTo>
                <a:lnTo>
                  <a:pt x="1628777" y="6858000"/>
                </a:lnTo>
                <a:lnTo>
                  <a:pt x="2" y="6858000"/>
                </a:lnTo>
                <a:close/>
                <a:moveTo>
                  <a:pt x="0" y="3457575"/>
                </a:moveTo>
                <a:lnTo>
                  <a:pt x="3384468" y="3457575"/>
                </a:lnTo>
                <a:lnTo>
                  <a:pt x="3384468" y="4838694"/>
                </a:lnTo>
                <a:cubicBezTo>
                  <a:pt x="3384468" y="4991252"/>
                  <a:pt x="3260795" y="5114925"/>
                  <a:pt x="3108237" y="5114925"/>
                </a:cubicBezTo>
                <a:lnTo>
                  <a:pt x="0" y="5114925"/>
                </a:lnTo>
                <a:close/>
                <a:moveTo>
                  <a:pt x="1727119" y="1743076"/>
                </a:moveTo>
                <a:lnTo>
                  <a:pt x="3113001" y="1743076"/>
                </a:lnTo>
                <a:cubicBezTo>
                  <a:pt x="3262929" y="1743076"/>
                  <a:pt x="3384469" y="1864616"/>
                  <a:pt x="3384469" y="2014544"/>
                </a:cubicBezTo>
                <a:lnTo>
                  <a:pt x="3384469" y="3371851"/>
                </a:lnTo>
                <a:lnTo>
                  <a:pt x="1727118" y="3371850"/>
                </a:lnTo>
                <a:close/>
                <a:moveTo>
                  <a:pt x="2" y="0"/>
                </a:moveTo>
                <a:lnTo>
                  <a:pt x="1628777" y="0"/>
                </a:lnTo>
                <a:lnTo>
                  <a:pt x="1628777" y="3371850"/>
                </a:lnTo>
                <a:lnTo>
                  <a:pt x="2" y="3371850"/>
                </a:lnTo>
                <a:close/>
              </a:path>
            </a:pathLst>
          </a:custGeom>
          <a:solidFill>
            <a:schemeClr val="bg1">
              <a:lumMod val="95000"/>
            </a:schemeClr>
          </a:solidFill>
        </p:spPr>
        <p:txBody>
          <a:bodyPr wrap="square">
            <a:noAutofit/>
          </a:bodyPr>
          <a:lstStyle>
            <a:lvl1pPr>
              <a:defRPr b="0" i="0">
                <a:latin typeface="Source Sans Pro" panose="020B0503030403020204" pitchFamily="34" charset="0"/>
                <a:ea typeface="Source Sans Pro" panose="020B0503030403020204" pitchFamily="34" charset="0"/>
              </a:defRPr>
            </a:lvl1pPr>
          </a:lstStyle>
          <a:p>
            <a:r>
              <a:rPr lang="fi-FI"/>
              <a:t>Lisää kuva napsauttamalla kuvaketta</a:t>
            </a:r>
            <a:endParaRPr lang="fi-FI" dirty="0"/>
          </a:p>
        </p:txBody>
      </p:sp>
      <p:sp>
        <p:nvSpPr>
          <p:cNvPr id="4" name="Tekstin paikkamerkki 3">
            <a:extLst>
              <a:ext uri="{FF2B5EF4-FFF2-40B4-BE49-F238E27FC236}">
                <a16:creationId xmlns:a16="http://schemas.microsoft.com/office/drawing/2014/main" id="{58DF2935-7E9C-E7FB-F746-7BF14CF54619}"/>
              </a:ext>
            </a:extLst>
          </p:cNvPr>
          <p:cNvSpPr>
            <a:spLocks noGrp="1"/>
          </p:cNvSpPr>
          <p:nvPr>
            <p:ph type="body" sz="half" idx="2"/>
          </p:nvPr>
        </p:nvSpPr>
        <p:spPr>
          <a:xfrm>
            <a:off x="4038600" y="1543941"/>
            <a:ext cx="7370464" cy="799804"/>
          </a:xfrm>
        </p:spPr>
        <p:txBody>
          <a:bodyPr anchor="t">
            <a:normAutofit/>
          </a:bodyPr>
          <a:lstStyle>
            <a:lvl1pPr marL="0" indent="0" algn="l">
              <a:lnSpc>
                <a:spcPct val="100000"/>
              </a:lnSpc>
              <a:buNone/>
              <a:defRPr sz="2000" b="1" i="0">
                <a:solidFill>
                  <a:srgbClr val="2C1A46"/>
                </a:solidFill>
                <a:latin typeface="Source Sans Pro SemiBold" panose="020B0503030403020204" pitchFamily="34" charset="0"/>
                <a:ea typeface="Source Sans Pro SemiBold" panose="020B0503030403020204" pitchFamily="34" charset="0"/>
                <a:cs typeface="Red Hat Display Medium" panose="02010303040201060303" pitchFamily="2"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i-FI"/>
              <a:t>Muokkaa tekstin perustyylejä napsauttamalla</a:t>
            </a:r>
          </a:p>
        </p:txBody>
      </p:sp>
      <p:sp>
        <p:nvSpPr>
          <p:cNvPr id="7" name="Dian numeron paikkamerkki 6">
            <a:extLst>
              <a:ext uri="{FF2B5EF4-FFF2-40B4-BE49-F238E27FC236}">
                <a16:creationId xmlns:a16="http://schemas.microsoft.com/office/drawing/2014/main" id="{9937BF47-126F-7C77-8691-74F923A90C8C}"/>
              </a:ext>
            </a:extLst>
          </p:cNvPr>
          <p:cNvSpPr>
            <a:spLocks noGrp="1"/>
          </p:cNvSpPr>
          <p:nvPr>
            <p:ph type="sldNum" sz="quarter" idx="12"/>
          </p:nvPr>
        </p:nvSpPr>
        <p:spPr/>
        <p:txBody>
          <a:bodyPr/>
          <a:lstStyle>
            <a:lvl1pPr>
              <a:defRPr b="1" i="0"/>
            </a:lvl1pPr>
          </a:lstStyle>
          <a:p>
            <a:fld id="{9AE0816B-83D0-7A4C-B938-1EA5F5A9312B}" type="slidenum">
              <a:rPr lang="fi-FI" smtClean="0"/>
              <a:pPr/>
              <a:t>‹#›</a:t>
            </a:fld>
            <a:endParaRPr lang="fi-FI" dirty="0"/>
          </a:p>
        </p:txBody>
      </p:sp>
      <p:pic>
        <p:nvPicPr>
          <p:cNvPr id="8" name="Kuva 7">
            <a:extLst>
              <a:ext uri="{FF2B5EF4-FFF2-40B4-BE49-F238E27FC236}">
                <a16:creationId xmlns:a16="http://schemas.microsoft.com/office/drawing/2014/main" id="{F5A4485C-2AFB-D4C7-67F3-649A587704FC}"/>
              </a:ext>
            </a:extLst>
          </p:cNvPr>
          <p:cNvPicPr>
            <a:picLocks noChangeAspect="1"/>
          </p:cNvPicPr>
          <p:nvPr userDrawn="1"/>
        </p:nvPicPr>
        <p:blipFill>
          <a:blip r:embed="rId2"/>
          <a:srcRect/>
          <a:stretch/>
        </p:blipFill>
        <p:spPr>
          <a:xfrm>
            <a:off x="11409198" y="6341412"/>
            <a:ext cx="402240" cy="403848"/>
          </a:xfrm>
          <a:prstGeom prst="rect">
            <a:avLst/>
          </a:prstGeom>
        </p:spPr>
      </p:pic>
      <p:sp>
        <p:nvSpPr>
          <p:cNvPr id="17" name="Tekstin paikkamerkki 3">
            <a:extLst>
              <a:ext uri="{FF2B5EF4-FFF2-40B4-BE49-F238E27FC236}">
                <a16:creationId xmlns:a16="http://schemas.microsoft.com/office/drawing/2014/main" id="{E30B1444-30B4-96E3-9329-A731767BFD2D}"/>
              </a:ext>
            </a:extLst>
          </p:cNvPr>
          <p:cNvSpPr>
            <a:spLocks noGrp="1"/>
          </p:cNvSpPr>
          <p:nvPr>
            <p:ph type="body" sz="half" idx="21"/>
          </p:nvPr>
        </p:nvSpPr>
        <p:spPr>
          <a:xfrm>
            <a:off x="4032894" y="2477506"/>
            <a:ext cx="7415394" cy="3313693"/>
          </a:xfrm>
        </p:spPr>
        <p:txBody>
          <a:bodyPr anchor="t">
            <a:normAutofit/>
          </a:bodyPr>
          <a:lstStyle>
            <a:lvl1pPr marL="0" indent="0" algn="l">
              <a:lnSpc>
                <a:spcPct val="100000"/>
              </a:lnSpc>
              <a:buNone/>
              <a:defRPr sz="1200" b="0" i="0">
                <a:solidFill>
                  <a:srgbClr val="2C1A46"/>
                </a:solidFill>
                <a:latin typeface="Source Sans Pro" panose="020B0503030403020204" pitchFamily="34" charset="0"/>
                <a:ea typeface="Source Sans Pro" panose="020B0503030403020204" pitchFamily="34" charset="0"/>
                <a:cs typeface="Red Hat Display" panose="02010303040201060303" pitchFamily="2"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i-FI"/>
              <a:t>Muokkaa tekstin perustyylejä napsauttamalla</a:t>
            </a:r>
          </a:p>
        </p:txBody>
      </p:sp>
    </p:spTree>
    <p:extLst>
      <p:ext uri="{BB962C8B-B14F-4D97-AF65-F5344CB8AC3E}">
        <p14:creationId xmlns:p14="http://schemas.microsoft.com/office/powerpoint/2010/main" val="140381387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Kuva + blancopohja">
    <p:spTree>
      <p:nvGrpSpPr>
        <p:cNvPr id="1" name=""/>
        <p:cNvGrpSpPr/>
        <p:nvPr/>
      </p:nvGrpSpPr>
      <p:grpSpPr>
        <a:xfrm>
          <a:off x="0" y="0"/>
          <a:ext cx="0" cy="0"/>
          <a:chOff x="0" y="0"/>
          <a:chExt cx="0" cy="0"/>
        </a:xfrm>
      </p:grpSpPr>
      <p:sp>
        <p:nvSpPr>
          <p:cNvPr id="11" name="Picture Placeholder 25">
            <a:extLst>
              <a:ext uri="{FF2B5EF4-FFF2-40B4-BE49-F238E27FC236}">
                <a16:creationId xmlns:a16="http://schemas.microsoft.com/office/drawing/2014/main" id="{D25D38F7-83C7-5E42-EE24-4664264192FC}"/>
              </a:ext>
            </a:extLst>
          </p:cNvPr>
          <p:cNvSpPr>
            <a:spLocks noGrp="1"/>
          </p:cNvSpPr>
          <p:nvPr>
            <p:ph type="pic" sz="quarter" idx="17"/>
          </p:nvPr>
        </p:nvSpPr>
        <p:spPr>
          <a:xfrm>
            <a:off x="1" y="0"/>
            <a:ext cx="3384469" cy="6858000"/>
          </a:xfrm>
          <a:custGeom>
            <a:avLst/>
            <a:gdLst>
              <a:gd name="connsiteX0" fmla="*/ 2 w 3384469"/>
              <a:gd name="connsiteY0" fmla="*/ 5200650 h 6858000"/>
              <a:gd name="connsiteX1" fmla="*/ 1628777 w 3384469"/>
              <a:gd name="connsiteY1" fmla="*/ 5200650 h 6858000"/>
              <a:gd name="connsiteX2" fmla="*/ 1628777 w 3384469"/>
              <a:gd name="connsiteY2" fmla="*/ 6858000 h 6858000"/>
              <a:gd name="connsiteX3" fmla="*/ 2 w 3384469"/>
              <a:gd name="connsiteY3" fmla="*/ 6858000 h 6858000"/>
              <a:gd name="connsiteX4" fmla="*/ 0 w 3384469"/>
              <a:gd name="connsiteY4" fmla="*/ 3457575 h 6858000"/>
              <a:gd name="connsiteX5" fmla="*/ 3384468 w 3384469"/>
              <a:gd name="connsiteY5" fmla="*/ 3457575 h 6858000"/>
              <a:gd name="connsiteX6" fmla="*/ 3384468 w 3384469"/>
              <a:gd name="connsiteY6" fmla="*/ 4838694 h 6858000"/>
              <a:gd name="connsiteX7" fmla="*/ 3108237 w 3384469"/>
              <a:gd name="connsiteY7" fmla="*/ 5114925 h 6858000"/>
              <a:gd name="connsiteX8" fmla="*/ 0 w 3384469"/>
              <a:gd name="connsiteY8" fmla="*/ 5114925 h 6858000"/>
              <a:gd name="connsiteX9" fmla="*/ 1727119 w 3384469"/>
              <a:gd name="connsiteY9" fmla="*/ 1743076 h 6858000"/>
              <a:gd name="connsiteX10" fmla="*/ 3113001 w 3384469"/>
              <a:gd name="connsiteY10" fmla="*/ 1743076 h 6858000"/>
              <a:gd name="connsiteX11" fmla="*/ 3384469 w 3384469"/>
              <a:gd name="connsiteY11" fmla="*/ 2014544 h 6858000"/>
              <a:gd name="connsiteX12" fmla="*/ 3384469 w 3384469"/>
              <a:gd name="connsiteY12" fmla="*/ 3371851 h 6858000"/>
              <a:gd name="connsiteX13" fmla="*/ 1727118 w 3384469"/>
              <a:gd name="connsiteY13" fmla="*/ 3371850 h 6858000"/>
              <a:gd name="connsiteX14" fmla="*/ 2 w 3384469"/>
              <a:gd name="connsiteY14" fmla="*/ 0 h 6858000"/>
              <a:gd name="connsiteX15" fmla="*/ 1628777 w 3384469"/>
              <a:gd name="connsiteY15" fmla="*/ 0 h 6858000"/>
              <a:gd name="connsiteX16" fmla="*/ 1628777 w 3384469"/>
              <a:gd name="connsiteY16" fmla="*/ 3371850 h 6858000"/>
              <a:gd name="connsiteX17" fmla="*/ 2 w 3384469"/>
              <a:gd name="connsiteY17" fmla="*/ 337185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384469" h="6858000">
                <a:moveTo>
                  <a:pt x="2" y="5200650"/>
                </a:moveTo>
                <a:lnTo>
                  <a:pt x="1628777" y="5200650"/>
                </a:lnTo>
                <a:lnTo>
                  <a:pt x="1628777" y="6858000"/>
                </a:lnTo>
                <a:lnTo>
                  <a:pt x="2" y="6858000"/>
                </a:lnTo>
                <a:close/>
                <a:moveTo>
                  <a:pt x="0" y="3457575"/>
                </a:moveTo>
                <a:lnTo>
                  <a:pt x="3384468" y="3457575"/>
                </a:lnTo>
                <a:lnTo>
                  <a:pt x="3384468" y="4838694"/>
                </a:lnTo>
                <a:cubicBezTo>
                  <a:pt x="3384468" y="4991252"/>
                  <a:pt x="3260795" y="5114925"/>
                  <a:pt x="3108237" y="5114925"/>
                </a:cubicBezTo>
                <a:lnTo>
                  <a:pt x="0" y="5114925"/>
                </a:lnTo>
                <a:close/>
                <a:moveTo>
                  <a:pt x="1727119" y="1743076"/>
                </a:moveTo>
                <a:lnTo>
                  <a:pt x="3113001" y="1743076"/>
                </a:lnTo>
                <a:cubicBezTo>
                  <a:pt x="3262929" y="1743076"/>
                  <a:pt x="3384469" y="1864616"/>
                  <a:pt x="3384469" y="2014544"/>
                </a:cubicBezTo>
                <a:lnTo>
                  <a:pt x="3384469" y="3371851"/>
                </a:lnTo>
                <a:lnTo>
                  <a:pt x="1727118" y="3371850"/>
                </a:lnTo>
                <a:close/>
                <a:moveTo>
                  <a:pt x="2" y="0"/>
                </a:moveTo>
                <a:lnTo>
                  <a:pt x="1628777" y="0"/>
                </a:lnTo>
                <a:lnTo>
                  <a:pt x="1628777" y="3371850"/>
                </a:lnTo>
                <a:lnTo>
                  <a:pt x="2" y="3371850"/>
                </a:lnTo>
                <a:close/>
              </a:path>
            </a:pathLst>
          </a:custGeom>
          <a:solidFill>
            <a:schemeClr val="bg1">
              <a:lumMod val="95000"/>
            </a:schemeClr>
          </a:solidFill>
        </p:spPr>
        <p:txBody>
          <a:bodyPr wrap="square">
            <a:noAutofit/>
          </a:bodyPr>
          <a:lstStyle>
            <a:lvl1pPr>
              <a:defRPr b="0" i="0">
                <a:latin typeface="Source Sans Pro" panose="020B0503030403020204" pitchFamily="34" charset="0"/>
                <a:ea typeface="Source Sans Pro" panose="020B0503030403020204" pitchFamily="34" charset="0"/>
              </a:defRPr>
            </a:lvl1pPr>
          </a:lstStyle>
          <a:p>
            <a:r>
              <a:rPr lang="fi-FI"/>
              <a:t>Lisää kuva napsauttamalla kuvaketta</a:t>
            </a:r>
            <a:endParaRPr lang="fi-FI" dirty="0"/>
          </a:p>
        </p:txBody>
      </p:sp>
      <p:sp>
        <p:nvSpPr>
          <p:cNvPr id="7" name="Dian numeron paikkamerkki 6">
            <a:extLst>
              <a:ext uri="{FF2B5EF4-FFF2-40B4-BE49-F238E27FC236}">
                <a16:creationId xmlns:a16="http://schemas.microsoft.com/office/drawing/2014/main" id="{9937BF47-126F-7C77-8691-74F923A90C8C}"/>
              </a:ext>
            </a:extLst>
          </p:cNvPr>
          <p:cNvSpPr>
            <a:spLocks noGrp="1"/>
          </p:cNvSpPr>
          <p:nvPr>
            <p:ph type="sldNum" sz="quarter" idx="12"/>
          </p:nvPr>
        </p:nvSpPr>
        <p:spPr/>
        <p:txBody>
          <a:bodyPr/>
          <a:lstStyle>
            <a:lvl1pPr>
              <a:defRPr b="1" i="0"/>
            </a:lvl1pPr>
          </a:lstStyle>
          <a:p>
            <a:fld id="{9AE0816B-83D0-7A4C-B938-1EA5F5A9312B}" type="slidenum">
              <a:rPr lang="fi-FI" smtClean="0"/>
              <a:pPr/>
              <a:t>‹#›</a:t>
            </a:fld>
            <a:endParaRPr lang="fi-FI" dirty="0"/>
          </a:p>
        </p:txBody>
      </p:sp>
      <p:pic>
        <p:nvPicPr>
          <p:cNvPr id="8" name="Kuva 7">
            <a:extLst>
              <a:ext uri="{FF2B5EF4-FFF2-40B4-BE49-F238E27FC236}">
                <a16:creationId xmlns:a16="http://schemas.microsoft.com/office/drawing/2014/main" id="{F5A4485C-2AFB-D4C7-67F3-649A587704FC}"/>
              </a:ext>
            </a:extLst>
          </p:cNvPr>
          <p:cNvPicPr>
            <a:picLocks noChangeAspect="1"/>
          </p:cNvPicPr>
          <p:nvPr userDrawn="1"/>
        </p:nvPicPr>
        <p:blipFill>
          <a:blip r:embed="rId2"/>
          <a:srcRect/>
          <a:stretch/>
        </p:blipFill>
        <p:spPr>
          <a:xfrm>
            <a:off x="11409198" y="6341412"/>
            <a:ext cx="402240" cy="403848"/>
          </a:xfrm>
          <a:prstGeom prst="rect">
            <a:avLst/>
          </a:prstGeom>
        </p:spPr>
      </p:pic>
    </p:spTree>
    <p:extLst>
      <p:ext uri="{BB962C8B-B14F-4D97-AF65-F5344CB8AC3E}">
        <p14:creationId xmlns:p14="http://schemas.microsoft.com/office/powerpoint/2010/main" val="143433251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picTx" preserve="1">
  <p:cSld name="Kuva_teksti_dia">
    <p:spTree>
      <p:nvGrpSpPr>
        <p:cNvPr id="1" name=""/>
        <p:cNvGrpSpPr/>
        <p:nvPr/>
      </p:nvGrpSpPr>
      <p:grpSpPr>
        <a:xfrm>
          <a:off x="0" y="0"/>
          <a:ext cx="0" cy="0"/>
          <a:chOff x="0" y="0"/>
          <a:chExt cx="0" cy="0"/>
        </a:xfrm>
      </p:grpSpPr>
      <p:sp>
        <p:nvSpPr>
          <p:cNvPr id="3" name="Kuvan paikkamerkki 2">
            <a:extLst>
              <a:ext uri="{FF2B5EF4-FFF2-40B4-BE49-F238E27FC236}">
                <a16:creationId xmlns:a16="http://schemas.microsoft.com/office/drawing/2014/main" id="{4CC271A8-3A8B-E671-493A-1672A2B153A0}"/>
              </a:ext>
            </a:extLst>
          </p:cNvPr>
          <p:cNvSpPr>
            <a:spLocks noGrp="1"/>
          </p:cNvSpPr>
          <p:nvPr>
            <p:ph type="pic" idx="1"/>
          </p:nvPr>
        </p:nvSpPr>
        <p:spPr>
          <a:xfrm>
            <a:off x="0" y="1"/>
            <a:ext cx="12192000" cy="6224954"/>
          </a:xfrm>
        </p:spPr>
        <p:txBody>
          <a:bodyPr/>
          <a:lstStyle>
            <a:lvl1pPr marL="0" indent="0">
              <a:buNone/>
              <a:defRPr sz="3200" b="0" i="0">
                <a:latin typeface="Source Sans Pro" panose="020B0503030403020204" pitchFamily="34" charset="0"/>
                <a:ea typeface="Source Sans Pro" panose="020B0503030403020204"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i-FI"/>
              <a:t>Lisää kuva napsauttamalla kuvaketta</a:t>
            </a:r>
            <a:endParaRPr lang="fi-FI" dirty="0"/>
          </a:p>
        </p:txBody>
      </p:sp>
      <p:sp>
        <p:nvSpPr>
          <p:cNvPr id="2" name="Otsikko 1">
            <a:extLst>
              <a:ext uri="{FF2B5EF4-FFF2-40B4-BE49-F238E27FC236}">
                <a16:creationId xmlns:a16="http://schemas.microsoft.com/office/drawing/2014/main" id="{87642834-75B1-C35B-2CA6-BFB370165DE5}"/>
              </a:ext>
            </a:extLst>
          </p:cNvPr>
          <p:cNvSpPr>
            <a:spLocks noGrp="1"/>
          </p:cNvSpPr>
          <p:nvPr>
            <p:ph type="title"/>
          </p:nvPr>
        </p:nvSpPr>
        <p:spPr>
          <a:xfrm>
            <a:off x="839788" y="2239108"/>
            <a:ext cx="5256212" cy="2379782"/>
          </a:xfrm>
        </p:spPr>
        <p:txBody>
          <a:bodyPr anchor="b">
            <a:noAutofit/>
          </a:bodyPr>
          <a:lstStyle>
            <a:lvl1pPr>
              <a:defRPr sz="3600" b="0" i="0">
                <a:solidFill>
                  <a:srgbClr val="2C1A46"/>
                </a:solidFill>
                <a:latin typeface="Source Sans Pro Semibold" panose="020B0603030403020204" pitchFamily="34" charset="0"/>
                <a:ea typeface="Source Sans Pro Semibold" panose="020B0603030403020204" pitchFamily="34" charset="0"/>
                <a:cs typeface="Source Sans Pro Semibold" panose="020B0603030403020204" pitchFamily="34" charset="0"/>
              </a:defRPr>
            </a:lvl1pPr>
          </a:lstStyle>
          <a:p>
            <a:r>
              <a:rPr lang="fi-FI"/>
              <a:t>Muokkaa ots. perustyyl. napsautt.</a:t>
            </a:r>
            <a:endParaRPr lang="fi-FI" dirty="0"/>
          </a:p>
        </p:txBody>
      </p:sp>
      <p:sp>
        <p:nvSpPr>
          <p:cNvPr id="4" name="Tekstin paikkamerkki 3">
            <a:extLst>
              <a:ext uri="{FF2B5EF4-FFF2-40B4-BE49-F238E27FC236}">
                <a16:creationId xmlns:a16="http://schemas.microsoft.com/office/drawing/2014/main" id="{7F51AFAB-7262-37C4-F867-E596C790DFA5}"/>
              </a:ext>
            </a:extLst>
          </p:cNvPr>
          <p:cNvSpPr>
            <a:spLocks noGrp="1"/>
          </p:cNvSpPr>
          <p:nvPr>
            <p:ph type="body" sz="half" idx="2"/>
          </p:nvPr>
        </p:nvSpPr>
        <p:spPr>
          <a:xfrm>
            <a:off x="839788" y="4618892"/>
            <a:ext cx="5256212" cy="1250095"/>
          </a:xfrm>
        </p:spPr>
        <p:txBody>
          <a:bodyPr>
            <a:normAutofit/>
          </a:bodyPr>
          <a:lstStyle>
            <a:lvl1pPr marL="0" indent="0">
              <a:buNone/>
              <a:defRPr sz="1800" b="1" i="0">
                <a:solidFill>
                  <a:srgbClr val="2C1A46"/>
                </a:solidFill>
                <a:latin typeface="Source Sans Pro SemiBold" panose="020B0503030403020204" pitchFamily="34" charset="0"/>
                <a:ea typeface="Source Sans Pro SemiBold" panose="020B0503030403020204" pitchFamily="34" charset="0"/>
                <a:cs typeface="Red Hat Display Medium" panose="02010303040201060303" pitchFamily="2"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i-FI"/>
              <a:t>Muokkaa tekstin perustyylejä napsauttamalla</a:t>
            </a:r>
          </a:p>
        </p:txBody>
      </p:sp>
      <p:sp>
        <p:nvSpPr>
          <p:cNvPr id="7" name="Dian numeron paikkamerkki 6">
            <a:extLst>
              <a:ext uri="{FF2B5EF4-FFF2-40B4-BE49-F238E27FC236}">
                <a16:creationId xmlns:a16="http://schemas.microsoft.com/office/drawing/2014/main" id="{A40A8322-6BFE-BCDC-69AB-CF09ACA2118E}"/>
              </a:ext>
            </a:extLst>
          </p:cNvPr>
          <p:cNvSpPr>
            <a:spLocks noGrp="1"/>
          </p:cNvSpPr>
          <p:nvPr>
            <p:ph type="sldNum" sz="quarter" idx="12"/>
          </p:nvPr>
        </p:nvSpPr>
        <p:spPr/>
        <p:txBody>
          <a:bodyPr/>
          <a:lstStyle>
            <a:lvl1pPr algn="ctr">
              <a:defRPr b="1" i="0"/>
            </a:lvl1pPr>
          </a:lstStyle>
          <a:p>
            <a:fld id="{9AE0816B-83D0-7A4C-B938-1EA5F5A9312B}" type="slidenum">
              <a:rPr lang="fi-FI" smtClean="0"/>
              <a:pPr/>
              <a:t>‹#›</a:t>
            </a:fld>
            <a:endParaRPr lang="fi-FI" dirty="0"/>
          </a:p>
        </p:txBody>
      </p:sp>
      <p:pic>
        <p:nvPicPr>
          <p:cNvPr id="9" name="Kuva 8">
            <a:extLst>
              <a:ext uri="{FF2B5EF4-FFF2-40B4-BE49-F238E27FC236}">
                <a16:creationId xmlns:a16="http://schemas.microsoft.com/office/drawing/2014/main" id="{CE725742-E2C3-9A40-7F08-E02786D6A778}"/>
              </a:ext>
            </a:extLst>
          </p:cNvPr>
          <p:cNvPicPr>
            <a:picLocks noChangeAspect="1"/>
          </p:cNvPicPr>
          <p:nvPr userDrawn="1"/>
        </p:nvPicPr>
        <p:blipFill>
          <a:blip r:embed="rId2"/>
          <a:srcRect/>
          <a:stretch/>
        </p:blipFill>
        <p:spPr>
          <a:xfrm>
            <a:off x="11409198" y="6341412"/>
            <a:ext cx="402240" cy="403848"/>
          </a:xfrm>
          <a:prstGeom prst="rect">
            <a:avLst/>
          </a:prstGeom>
        </p:spPr>
      </p:pic>
      <p:sp>
        <p:nvSpPr>
          <p:cNvPr id="8" name="Rectangle 17">
            <a:extLst>
              <a:ext uri="{FF2B5EF4-FFF2-40B4-BE49-F238E27FC236}">
                <a16:creationId xmlns:a16="http://schemas.microsoft.com/office/drawing/2014/main" id="{11EC24C4-7B20-10CE-84B8-43630029BA7D}"/>
              </a:ext>
            </a:extLst>
          </p:cNvPr>
          <p:cNvSpPr/>
          <p:nvPr userDrawn="1"/>
        </p:nvSpPr>
        <p:spPr>
          <a:xfrm flipH="1">
            <a:off x="7167155" y="0"/>
            <a:ext cx="5024845" cy="6224954"/>
          </a:xfrm>
          <a:prstGeom prst="rect">
            <a:avLst/>
          </a:prstGeom>
          <a:gradFill>
            <a:gsLst>
              <a:gs pos="0">
                <a:schemeClr val="bg1"/>
              </a:gs>
              <a:gs pos="100000">
                <a:schemeClr val="bg1">
                  <a:alpha val="0"/>
                </a:schemeClr>
              </a:gs>
            </a:gsLst>
            <a:lin ang="0" scaled="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i-FI"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6425202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4_Kaksi sisältökohdetta">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325650F0-1F18-0F4B-B71F-8FC3C7473012}"/>
              </a:ext>
            </a:extLst>
          </p:cNvPr>
          <p:cNvSpPr>
            <a:spLocks noGrp="1"/>
          </p:cNvSpPr>
          <p:nvPr>
            <p:ph type="title"/>
          </p:nvPr>
        </p:nvSpPr>
        <p:spPr>
          <a:xfrm>
            <a:off x="472439" y="365125"/>
            <a:ext cx="10765404" cy="1325563"/>
          </a:xfrm>
          <a:prstGeom prst="rect">
            <a:avLst/>
          </a:prstGeom>
        </p:spPr>
        <p:txBody>
          <a:bodyPr>
            <a:normAutofit/>
          </a:bodyPr>
          <a:lstStyle>
            <a:lvl1pPr>
              <a:defRPr sz="3600" b="0" i="0"/>
            </a:lvl1pPr>
          </a:lstStyle>
          <a:p>
            <a:r>
              <a:rPr lang="fi-FI"/>
              <a:t>Muokkaa ots. perustyyl. napsautt.</a:t>
            </a:r>
            <a:endParaRPr lang="en-US" dirty="0"/>
          </a:p>
        </p:txBody>
      </p:sp>
      <p:sp>
        <p:nvSpPr>
          <p:cNvPr id="9" name="Content Placeholder 2">
            <a:extLst>
              <a:ext uri="{FF2B5EF4-FFF2-40B4-BE49-F238E27FC236}">
                <a16:creationId xmlns:a16="http://schemas.microsoft.com/office/drawing/2014/main" id="{A6C265A7-6B92-8E48-A87A-2FA2190E312D}"/>
              </a:ext>
            </a:extLst>
          </p:cNvPr>
          <p:cNvSpPr>
            <a:spLocks noGrp="1"/>
          </p:cNvSpPr>
          <p:nvPr>
            <p:ph sz="half" idx="1"/>
          </p:nvPr>
        </p:nvSpPr>
        <p:spPr>
          <a:xfrm>
            <a:off x="476580" y="1706564"/>
            <a:ext cx="5181600" cy="2097017"/>
          </a:xfrm>
          <a:prstGeom prst="rect">
            <a:avLst/>
          </a:prstGeom>
        </p:spPr>
        <p:txBody>
          <a:bodyPr/>
          <a:lstStyle>
            <a:lvl1pPr>
              <a:buFontTx/>
              <a:buNone/>
              <a:defRPr sz="1200" b="0" i="0">
                <a:latin typeface="Source Sans Pro" panose="020B0503030403020204" pitchFamily="34" charset="0"/>
                <a:ea typeface="Source Sans Pro" panose="020B0503030403020204" pitchFamily="34" charset="0"/>
              </a:defRPr>
            </a:lvl1pPr>
            <a:lvl2pPr>
              <a:buFontTx/>
              <a:buNone/>
              <a:defRPr sz="1200"/>
            </a:lvl2pPr>
          </a:lstStyle>
          <a:p>
            <a:pPr lvl="0"/>
            <a:r>
              <a:rPr lang="fi-FI"/>
              <a:t>Muokkaa tekstin perustyylejä napsauttamalla</a:t>
            </a:r>
          </a:p>
        </p:txBody>
      </p:sp>
      <p:sp>
        <p:nvSpPr>
          <p:cNvPr id="10" name="Content Placeholder 3">
            <a:extLst>
              <a:ext uri="{FF2B5EF4-FFF2-40B4-BE49-F238E27FC236}">
                <a16:creationId xmlns:a16="http://schemas.microsoft.com/office/drawing/2014/main" id="{8AB9B8D7-984A-4F4C-9A72-B10FC30F138E}"/>
              </a:ext>
            </a:extLst>
          </p:cNvPr>
          <p:cNvSpPr>
            <a:spLocks noGrp="1"/>
          </p:cNvSpPr>
          <p:nvPr>
            <p:ph sz="half" idx="2"/>
          </p:nvPr>
        </p:nvSpPr>
        <p:spPr>
          <a:xfrm>
            <a:off x="6056244" y="1706564"/>
            <a:ext cx="5181600" cy="2097017"/>
          </a:xfrm>
          <a:prstGeom prst="rect">
            <a:avLst/>
          </a:prstGeom>
        </p:spPr>
        <p:txBody>
          <a:bodyPr/>
          <a:lstStyle>
            <a:lvl1pPr>
              <a:buFontTx/>
              <a:buNone/>
              <a:defRPr sz="1200" b="0" i="0">
                <a:latin typeface="Source Sans Pro" panose="020B0503030403020204" pitchFamily="34" charset="0"/>
                <a:ea typeface="Source Sans Pro" panose="020B0503030403020204" pitchFamily="34" charset="0"/>
              </a:defRPr>
            </a:lvl1pPr>
            <a:lvl2pPr>
              <a:buFontTx/>
              <a:buNone/>
              <a:defRPr sz="1200"/>
            </a:lvl2pPr>
          </a:lstStyle>
          <a:p>
            <a:pPr lvl="0"/>
            <a:r>
              <a:rPr lang="fi-FI"/>
              <a:t>Muokkaa tekstin perustyylejä napsauttamalla</a:t>
            </a:r>
          </a:p>
        </p:txBody>
      </p:sp>
      <p:sp>
        <p:nvSpPr>
          <p:cNvPr id="11" name="Content Placeholder 2">
            <a:extLst>
              <a:ext uri="{FF2B5EF4-FFF2-40B4-BE49-F238E27FC236}">
                <a16:creationId xmlns:a16="http://schemas.microsoft.com/office/drawing/2014/main" id="{DF0BE7EA-0921-9148-B55F-92340AF3E5B2}"/>
              </a:ext>
            </a:extLst>
          </p:cNvPr>
          <p:cNvSpPr>
            <a:spLocks noGrp="1"/>
          </p:cNvSpPr>
          <p:nvPr>
            <p:ph sz="half" idx="10"/>
          </p:nvPr>
        </p:nvSpPr>
        <p:spPr>
          <a:xfrm>
            <a:off x="476580" y="3968522"/>
            <a:ext cx="5181600" cy="2097017"/>
          </a:xfrm>
          <a:prstGeom prst="rect">
            <a:avLst/>
          </a:prstGeom>
        </p:spPr>
        <p:txBody>
          <a:bodyPr/>
          <a:lstStyle>
            <a:lvl1pPr>
              <a:buFontTx/>
              <a:buNone/>
              <a:defRPr sz="1200" b="0" i="0">
                <a:latin typeface="Source Sans Pro" panose="020B0503030403020204" pitchFamily="34" charset="0"/>
                <a:ea typeface="Source Sans Pro" panose="020B0503030403020204" pitchFamily="34" charset="0"/>
              </a:defRPr>
            </a:lvl1pPr>
            <a:lvl2pPr>
              <a:buFontTx/>
              <a:buNone/>
              <a:defRPr sz="1200"/>
            </a:lvl2pPr>
          </a:lstStyle>
          <a:p>
            <a:pPr lvl="0"/>
            <a:r>
              <a:rPr lang="fi-FI"/>
              <a:t>Muokkaa tekstin perustyylejä napsauttamalla</a:t>
            </a:r>
          </a:p>
        </p:txBody>
      </p:sp>
      <p:sp>
        <p:nvSpPr>
          <p:cNvPr id="12" name="Content Placeholder 3">
            <a:extLst>
              <a:ext uri="{FF2B5EF4-FFF2-40B4-BE49-F238E27FC236}">
                <a16:creationId xmlns:a16="http://schemas.microsoft.com/office/drawing/2014/main" id="{A9D5A71C-C47D-9940-96AB-519D30FC8435}"/>
              </a:ext>
            </a:extLst>
          </p:cNvPr>
          <p:cNvSpPr>
            <a:spLocks noGrp="1"/>
          </p:cNvSpPr>
          <p:nvPr>
            <p:ph sz="half" idx="11"/>
          </p:nvPr>
        </p:nvSpPr>
        <p:spPr>
          <a:xfrm>
            <a:off x="6056244" y="3968522"/>
            <a:ext cx="5181600" cy="2097017"/>
          </a:xfrm>
          <a:prstGeom prst="rect">
            <a:avLst/>
          </a:prstGeom>
        </p:spPr>
        <p:txBody>
          <a:bodyPr/>
          <a:lstStyle>
            <a:lvl1pPr>
              <a:buFontTx/>
              <a:buNone/>
              <a:defRPr sz="1200" b="0" i="0">
                <a:latin typeface="Source Sans Pro" panose="020B0503030403020204" pitchFamily="34" charset="0"/>
                <a:ea typeface="Source Sans Pro" panose="020B0503030403020204" pitchFamily="34" charset="0"/>
              </a:defRPr>
            </a:lvl1pPr>
            <a:lvl2pPr>
              <a:buFontTx/>
              <a:buNone/>
              <a:defRPr sz="1200"/>
            </a:lvl2pPr>
          </a:lstStyle>
          <a:p>
            <a:pPr lvl="0"/>
            <a:r>
              <a:rPr lang="fi-FI"/>
              <a:t>Muokkaa tekstin perustyylejä napsauttamalla</a:t>
            </a:r>
          </a:p>
        </p:txBody>
      </p:sp>
      <p:sp>
        <p:nvSpPr>
          <p:cNvPr id="3" name="Dian numeron paikkamerkki 5">
            <a:extLst>
              <a:ext uri="{FF2B5EF4-FFF2-40B4-BE49-F238E27FC236}">
                <a16:creationId xmlns:a16="http://schemas.microsoft.com/office/drawing/2014/main" id="{1B5EFAE3-E8AF-3B32-98C4-BCA60CF41789}"/>
              </a:ext>
            </a:extLst>
          </p:cNvPr>
          <p:cNvSpPr>
            <a:spLocks noGrp="1"/>
          </p:cNvSpPr>
          <p:nvPr>
            <p:ph type="sldNum" sz="quarter" idx="13"/>
          </p:nvPr>
        </p:nvSpPr>
        <p:spPr>
          <a:xfrm>
            <a:off x="135148" y="6356350"/>
            <a:ext cx="547332" cy="365125"/>
          </a:xfrm>
        </p:spPr>
        <p:txBody>
          <a:bodyPr/>
          <a:lstStyle>
            <a:lvl1pPr>
              <a:defRPr b="1" i="0"/>
            </a:lvl1pPr>
          </a:lstStyle>
          <a:p>
            <a:fld id="{9AE0816B-83D0-7A4C-B938-1EA5F5A9312B}" type="slidenum">
              <a:rPr lang="fi-FI" smtClean="0"/>
              <a:pPr/>
              <a:t>‹#›</a:t>
            </a:fld>
            <a:endParaRPr lang="fi-FI" dirty="0"/>
          </a:p>
        </p:txBody>
      </p:sp>
      <p:pic>
        <p:nvPicPr>
          <p:cNvPr id="4" name="Kuva 3">
            <a:extLst>
              <a:ext uri="{FF2B5EF4-FFF2-40B4-BE49-F238E27FC236}">
                <a16:creationId xmlns:a16="http://schemas.microsoft.com/office/drawing/2014/main" id="{D087E0CA-8D34-130E-8BFB-9647102CAC05}"/>
              </a:ext>
            </a:extLst>
          </p:cNvPr>
          <p:cNvPicPr>
            <a:picLocks noChangeAspect="1"/>
          </p:cNvPicPr>
          <p:nvPr userDrawn="1"/>
        </p:nvPicPr>
        <p:blipFill>
          <a:blip r:embed="rId2"/>
          <a:srcRect/>
          <a:stretch/>
        </p:blipFill>
        <p:spPr>
          <a:xfrm>
            <a:off x="11409198" y="6341412"/>
            <a:ext cx="402240" cy="403848"/>
          </a:xfrm>
          <a:prstGeom prst="rect">
            <a:avLst/>
          </a:prstGeom>
        </p:spPr>
      </p:pic>
    </p:spTree>
    <p:extLst>
      <p:ext uri="{BB962C8B-B14F-4D97-AF65-F5344CB8AC3E}">
        <p14:creationId xmlns:p14="http://schemas.microsoft.com/office/powerpoint/2010/main" val="409555718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_Tyhjä">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9E532706-7926-6940-AB9B-74E46F4A13ED}"/>
              </a:ext>
            </a:extLst>
          </p:cNvPr>
          <p:cNvSpPr>
            <a:spLocks noGrp="1"/>
          </p:cNvSpPr>
          <p:nvPr>
            <p:ph type="title"/>
          </p:nvPr>
        </p:nvSpPr>
        <p:spPr>
          <a:xfrm>
            <a:off x="467836" y="365125"/>
            <a:ext cx="10779131" cy="1325563"/>
          </a:xfrm>
          <a:prstGeom prst="rect">
            <a:avLst/>
          </a:prstGeom>
        </p:spPr>
        <p:txBody>
          <a:bodyPr>
            <a:normAutofit/>
          </a:bodyPr>
          <a:lstStyle>
            <a:lvl1pPr>
              <a:defRPr sz="3600" b="0" i="0"/>
            </a:lvl1pPr>
          </a:lstStyle>
          <a:p>
            <a:r>
              <a:rPr lang="fi-FI"/>
              <a:t>Muokkaa ots. perustyyl. napsautt.</a:t>
            </a:r>
            <a:endParaRPr lang="en-US" dirty="0"/>
          </a:p>
        </p:txBody>
      </p:sp>
      <p:sp>
        <p:nvSpPr>
          <p:cNvPr id="11" name="Text Placeholder 2">
            <a:extLst>
              <a:ext uri="{FF2B5EF4-FFF2-40B4-BE49-F238E27FC236}">
                <a16:creationId xmlns:a16="http://schemas.microsoft.com/office/drawing/2014/main" id="{1015026A-3B23-E54A-B0C6-69435309B437}"/>
              </a:ext>
            </a:extLst>
          </p:cNvPr>
          <p:cNvSpPr>
            <a:spLocks noGrp="1"/>
          </p:cNvSpPr>
          <p:nvPr>
            <p:ph type="body" idx="1"/>
          </p:nvPr>
        </p:nvSpPr>
        <p:spPr>
          <a:xfrm>
            <a:off x="467838" y="1690688"/>
            <a:ext cx="3590708" cy="814387"/>
          </a:xfrm>
          <a:prstGeom prst="rect">
            <a:avLst/>
          </a:prstGeom>
        </p:spPr>
        <p:txBody>
          <a:bodyPr anchor="b"/>
          <a:lstStyle>
            <a:lvl1pPr marL="0" indent="0">
              <a:buNone/>
              <a:defRPr sz="1333" b="0" i="0">
                <a:latin typeface="Source Sans Pro" panose="020B0503030403020204" pitchFamily="34" charset="0"/>
                <a:ea typeface="Source Sans Pro" panose="020B0503030403020204" pitchFamily="34" charset="0"/>
              </a:defRPr>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fi-FI"/>
              <a:t>Muokkaa tekstin perustyylejä napsauttamalla</a:t>
            </a:r>
          </a:p>
        </p:txBody>
      </p:sp>
      <p:sp>
        <p:nvSpPr>
          <p:cNvPr id="12" name="Content Placeholder 3">
            <a:extLst>
              <a:ext uri="{FF2B5EF4-FFF2-40B4-BE49-F238E27FC236}">
                <a16:creationId xmlns:a16="http://schemas.microsoft.com/office/drawing/2014/main" id="{3BE4FCE1-8256-744F-BB1D-AE745A9452A0}"/>
              </a:ext>
            </a:extLst>
          </p:cNvPr>
          <p:cNvSpPr>
            <a:spLocks noGrp="1"/>
          </p:cNvSpPr>
          <p:nvPr>
            <p:ph sz="half" idx="2"/>
          </p:nvPr>
        </p:nvSpPr>
        <p:spPr>
          <a:xfrm>
            <a:off x="467838" y="2505076"/>
            <a:ext cx="3590708" cy="3558097"/>
          </a:xfrm>
          <a:prstGeom prst="rect">
            <a:avLst/>
          </a:prstGeom>
        </p:spPr>
        <p:txBody>
          <a:bodyPr/>
          <a:lstStyle>
            <a:lvl1pPr>
              <a:buFontTx/>
              <a:buNone/>
              <a:defRPr sz="1200" b="0" i="0">
                <a:latin typeface="Source Sans Pro" panose="020B0503030403020204" pitchFamily="34" charset="0"/>
                <a:ea typeface="Source Sans Pro" panose="020B0503030403020204" pitchFamily="34" charset="0"/>
              </a:defRPr>
            </a:lvl1pPr>
            <a:lvl2pPr>
              <a:buFontTx/>
              <a:buNone/>
              <a:defRPr sz="1200"/>
            </a:lvl2pPr>
          </a:lstStyle>
          <a:p>
            <a:pPr lvl="0"/>
            <a:r>
              <a:rPr lang="fi-FI"/>
              <a:t>Muokkaa tekstin perustyylejä napsauttamalla</a:t>
            </a:r>
          </a:p>
        </p:txBody>
      </p:sp>
      <p:sp>
        <p:nvSpPr>
          <p:cNvPr id="13" name="Text Placeholder 4">
            <a:extLst>
              <a:ext uri="{FF2B5EF4-FFF2-40B4-BE49-F238E27FC236}">
                <a16:creationId xmlns:a16="http://schemas.microsoft.com/office/drawing/2014/main" id="{BF0C8160-605D-0148-9BE5-E5653C2A91C9}"/>
              </a:ext>
            </a:extLst>
          </p:cNvPr>
          <p:cNvSpPr>
            <a:spLocks noGrp="1"/>
          </p:cNvSpPr>
          <p:nvPr>
            <p:ph type="body" sz="quarter" idx="3"/>
          </p:nvPr>
        </p:nvSpPr>
        <p:spPr>
          <a:xfrm>
            <a:off x="4065551" y="1690688"/>
            <a:ext cx="3590708" cy="814387"/>
          </a:xfrm>
          <a:prstGeom prst="rect">
            <a:avLst/>
          </a:prstGeom>
        </p:spPr>
        <p:txBody>
          <a:bodyPr anchor="b"/>
          <a:lstStyle>
            <a:lvl1pPr marL="0" indent="0">
              <a:buNone/>
              <a:defRPr sz="1333" b="0" i="0">
                <a:latin typeface="Source Sans Pro" panose="020B0503030403020204" pitchFamily="34" charset="0"/>
                <a:ea typeface="Source Sans Pro" panose="020B0503030403020204" pitchFamily="34" charset="0"/>
              </a:defRPr>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fi-FI"/>
              <a:t>Muokkaa tekstin perustyylejä napsauttamalla</a:t>
            </a:r>
          </a:p>
        </p:txBody>
      </p:sp>
      <p:sp>
        <p:nvSpPr>
          <p:cNvPr id="14" name="Content Placeholder 5">
            <a:extLst>
              <a:ext uri="{FF2B5EF4-FFF2-40B4-BE49-F238E27FC236}">
                <a16:creationId xmlns:a16="http://schemas.microsoft.com/office/drawing/2014/main" id="{4CAB1D9F-9D78-1844-962F-185F0EF198C0}"/>
              </a:ext>
            </a:extLst>
          </p:cNvPr>
          <p:cNvSpPr>
            <a:spLocks noGrp="1"/>
          </p:cNvSpPr>
          <p:nvPr>
            <p:ph sz="quarter" idx="10"/>
          </p:nvPr>
        </p:nvSpPr>
        <p:spPr>
          <a:xfrm>
            <a:off x="4065551" y="2505076"/>
            <a:ext cx="3590708" cy="3558097"/>
          </a:xfrm>
          <a:prstGeom prst="rect">
            <a:avLst/>
          </a:prstGeom>
        </p:spPr>
        <p:txBody>
          <a:bodyPr/>
          <a:lstStyle>
            <a:lvl1pPr>
              <a:buFontTx/>
              <a:buNone/>
              <a:defRPr sz="1200" b="0" i="0">
                <a:latin typeface="Source Sans Pro" panose="020B0503030403020204" pitchFamily="34" charset="0"/>
                <a:ea typeface="Source Sans Pro" panose="020B0503030403020204" pitchFamily="34" charset="0"/>
              </a:defRPr>
            </a:lvl1pPr>
            <a:lvl2pPr>
              <a:buFontTx/>
              <a:buNone/>
              <a:defRPr sz="1200"/>
            </a:lvl2pPr>
          </a:lstStyle>
          <a:p>
            <a:pPr lvl="0"/>
            <a:r>
              <a:rPr lang="fi-FI"/>
              <a:t>Muokkaa tekstin perustyylejä napsauttamalla</a:t>
            </a:r>
          </a:p>
        </p:txBody>
      </p:sp>
      <p:sp>
        <p:nvSpPr>
          <p:cNvPr id="15" name="Text Placeholder 4">
            <a:extLst>
              <a:ext uri="{FF2B5EF4-FFF2-40B4-BE49-F238E27FC236}">
                <a16:creationId xmlns:a16="http://schemas.microsoft.com/office/drawing/2014/main" id="{B3FE4685-7EF6-5E41-A5CC-5C348A9DF395}"/>
              </a:ext>
            </a:extLst>
          </p:cNvPr>
          <p:cNvSpPr>
            <a:spLocks noGrp="1"/>
          </p:cNvSpPr>
          <p:nvPr>
            <p:ph type="body" sz="quarter" idx="11"/>
          </p:nvPr>
        </p:nvSpPr>
        <p:spPr>
          <a:xfrm>
            <a:off x="7656259" y="1690688"/>
            <a:ext cx="3590708" cy="814387"/>
          </a:xfrm>
          <a:prstGeom prst="rect">
            <a:avLst/>
          </a:prstGeom>
        </p:spPr>
        <p:txBody>
          <a:bodyPr anchor="b"/>
          <a:lstStyle>
            <a:lvl1pPr marL="0" indent="0">
              <a:buNone/>
              <a:defRPr sz="1333" b="0" i="0">
                <a:latin typeface="Source Sans Pro" panose="020B0503030403020204" pitchFamily="34" charset="0"/>
                <a:ea typeface="Source Sans Pro" panose="020B0503030403020204" pitchFamily="34" charset="0"/>
              </a:defRPr>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fi-FI"/>
              <a:t>Muokkaa tekstin perustyylejä napsauttamalla</a:t>
            </a:r>
          </a:p>
        </p:txBody>
      </p:sp>
      <p:sp>
        <p:nvSpPr>
          <p:cNvPr id="16" name="Content Placeholder 5">
            <a:extLst>
              <a:ext uri="{FF2B5EF4-FFF2-40B4-BE49-F238E27FC236}">
                <a16:creationId xmlns:a16="http://schemas.microsoft.com/office/drawing/2014/main" id="{9997755E-E479-0746-9FF8-0F7500625856}"/>
              </a:ext>
            </a:extLst>
          </p:cNvPr>
          <p:cNvSpPr>
            <a:spLocks noGrp="1"/>
          </p:cNvSpPr>
          <p:nvPr>
            <p:ph sz="quarter" idx="12"/>
          </p:nvPr>
        </p:nvSpPr>
        <p:spPr>
          <a:xfrm>
            <a:off x="7656259" y="2505076"/>
            <a:ext cx="3590708" cy="3558097"/>
          </a:xfrm>
          <a:prstGeom prst="rect">
            <a:avLst/>
          </a:prstGeom>
        </p:spPr>
        <p:txBody>
          <a:bodyPr/>
          <a:lstStyle>
            <a:lvl1pPr>
              <a:buFontTx/>
              <a:buNone/>
              <a:defRPr sz="1200" b="0" i="0">
                <a:latin typeface="Source Sans Pro" panose="020B0503030403020204" pitchFamily="34" charset="0"/>
                <a:ea typeface="Source Sans Pro" panose="020B0503030403020204" pitchFamily="34" charset="0"/>
              </a:defRPr>
            </a:lvl1pPr>
            <a:lvl2pPr>
              <a:buFontTx/>
              <a:buNone/>
              <a:defRPr sz="1200"/>
            </a:lvl2pPr>
          </a:lstStyle>
          <a:p>
            <a:pPr lvl="0"/>
            <a:r>
              <a:rPr lang="fi-FI"/>
              <a:t>Muokkaa tekstin perustyylejä napsauttamalla</a:t>
            </a:r>
          </a:p>
        </p:txBody>
      </p:sp>
      <p:sp>
        <p:nvSpPr>
          <p:cNvPr id="4" name="Dian numeron paikkamerkki 5">
            <a:extLst>
              <a:ext uri="{FF2B5EF4-FFF2-40B4-BE49-F238E27FC236}">
                <a16:creationId xmlns:a16="http://schemas.microsoft.com/office/drawing/2014/main" id="{235F52DA-3757-FD50-22B1-F711C47F7E9E}"/>
              </a:ext>
            </a:extLst>
          </p:cNvPr>
          <p:cNvSpPr>
            <a:spLocks noGrp="1"/>
          </p:cNvSpPr>
          <p:nvPr>
            <p:ph type="sldNum" sz="quarter" idx="14"/>
          </p:nvPr>
        </p:nvSpPr>
        <p:spPr>
          <a:xfrm>
            <a:off x="135148" y="6356350"/>
            <a:ext cx="547332" cy="365125"/>
          </a:xfrm>
        </p:spPr>
        <p:txBody>
          <a:bodyPr/>
          <a:lstStyle>
            <a:lvl1pPr>
              <a:defRPr b="1" i="0"/>
            </a:lvl1pPr>
          </a:lstStyle>
          <a:p>
            <a:fld id="{9AE0816B-83D0-7A4C-B938-1EA5F5A9312B}" type="slidenum">
              <a:rPr lang="fi-FI" smtClean="0"/>
              <a:pPr/>
              <a:t>‹#›</a:t>
            </a:fld>
            <a:endParaRPr lang="fi-FI" dirty="0"/>
          </a:p>
        </p:txBody>
      </p:sp>
      <p:pic>
        <p:nvPicPr>
          <p:cNvPr id="5" name="Kuva 4">
            <a:extLst>
              <a:ext uri="{FF2B5EF4-FFF2-40B4-BE49-F238E27FC236}">
                <a16:creationId xmlns:a16="http://schemas.microsoft.com/office/drawing/2014/main" id="{2CD0A699-D703-8EC0-A035-A1EB73D947A1}"/>
              </a:ext>
            </a:extLst>
          </p:cNvPr>
          <p:cNvPicPr>
            <a:picLocks noChangeAspect="1"/>
          </p:cNvPicPr>
          <p:nvPr userDrawn="1"/>
        </p:nvPicPr>
        <p:blipFill>
          <a:blip r:embed="rId2"/>
          <a:srcRect/>
          <a:stretch/>
        </p:blipFill>
        <p:spPr>
          <a:xfrm>
            <a:off x="11409198" y="6341412"/>
            <a:ext cx="402240" cy="403848"/>
          </a:xfrm>
          <a:prstGeom prst="rect">
            <a:avLst/>
          </a:prstGeom>
        </p:spPr>
      </p:pic>
    </p:spTree>
    <p:extLst>
      <p:ext uri="{BB962C8B-B14F-4D97-AF65-F5344CB8AC3E}">
        <p14:creationId xmlns:p14="http://schemas.microsoft.com/office/powerpoint/2010/main" val="250606307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2_Lopetusdia">
    <p:spTree>
      <p:nvGrpSpPr>
        <p:cNvPr id="1" name=""/>
        <p:cNvGrpSpPr/>
        <p:nvPr/>
      </p:nvGrpSpPr>
      <p:grpSpPr>
        <a:xfrm>
          <a:off x="0" y="0"/>
          <a:ext cx="0" cy="0"/>
          <a:chOff x="0" y="0"/>
          <a:chExt cx="0" cy="0"/>
        </a:xfrm>
      </p:grpSpPr>
      <p:sp>
        <p:nvSpPr>
          <p:cNvPr id="3" name="Kuvan paikkamerkki 2">
            <a:extLst>
              <a:ext uri="{FF2B5EF4-FFF2-40B4-BE49-F238E27FC236}">
                <a16:creationId xmlns:a16="http://schemas.microsoft.com/office/drawing/2014/main" id="{4CC271A8-3A8B-E671-493A-1672A2B153A0}"/>
              </a:ext>
            </a:extLst>
          </p:cNvPr>
          <p:cNvSpPr>
            <a:spLocks noGrp="1"/>
          </p:cNvSpPr>
          <p:nvPr>
            <p:ph type="pic" idx="1"/>
          </p:nvPr>
        </p:nvSpPr>
        <p:spPr>
          <a:xfrm>
            <a:off x="0" y="1"/>
            <a:ext cx="12192000" cy="6224954"/>
          </a:xfrm>
        </p:spPr>
        <p:txBody>
          <a:bodyPr/>
          <a:lstStyle>
            <a:lvl1pPr marL="0" indent="0">
              <a:buNone/>
              <a:defRPr sz="3200" b="0" i="0">
                <a:solidFill>
                  <a:srgbClr val="2C1A46"/>
                </a:solidFill>
                <a:latin typeface="Source Sans Pro" panose="020B0503030403020204" pitchFamily="34" charset="0"/>
                <a:ea typeface="Source Sans Pro" panose="020B0503030403020204"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i-FI"/>
              <a:t>Lisää kuva napsauttamalla kuvaketta</a:t>
            </a:r>
            <a:endParaRPr lang="fi-FI" dirty="0"/>
          </a:p>
        </p:txBody>
      </p:sp>
      <p:sp>
        <p:nvSpPr>
          <p:cNvPr id="2" name="Otsikko 1">
            <a:extLst>
              <a:ext uri="{FF2B5EF4-FFF2-40B4-BE49-F238E27FC236}">
                <a16:creationId xmlns:a16="http://schemas.microsoft.com/office/drawing/2014/main" id="{87642834-75B1-C35B-2CA6-BFB370165DE5}"/>
              </a:ext>
            </a:extLst>
          </p:cNvPr>
          <p:cNvSpPr>
            <a:spLocks noGrp="1"/>
          </p:cNvSpPr>
          <p:nvPr>
            <p:ph type="title"/>
          </p:nvPr>
        </p:nvSpPr>
        <p:spPr>
          <a:xfrm>
            <a:off x="839788" y="2239108"/>
            <a:ext cx="4866068" cy="2379782"/>
          </a:xfrm>
        </p:spPr>
        <p:txBody>
          <a:bodyPr anchor="b">
            <a:noAutofit/>
          </a:bodyPr>
          <a:lstStyle>
            <a:lvl1pPr>
              <a:defRPr sz="4400" b="0" i="0">
                <a:solidFill>
                  <a:srgbClr val="2C1A46"/>
                </a:solidFill>
                <a:latin typeface="Source Sans Pro" panose="020B0503030403020204" pitchFamily="34" charset="0"/>
                <a:ea typeface="Source Sans Pro" panose="020B0503030403020204" pitchFamily="34" charset="0"/>
                <a:cs typeface="Red Hat Display" panose="02010303040201060303" pitchFamily="2" charset="0"/>
              </a:defRPr>
            </a:lvl1pPr>
          </a:lstStyle>
          <a:p>
            <a:r>
              <a:rPr lang="fi-FI"/>
              <a:t>Muokkaa ots. perustyyl. napsautt.</a:t>
            </a:r>
            <a:endParaRPr lang="fi-FI" dirty="0"/>
          </a:p>
        </p:txBody>
      </p:sp>
      <p:sp>
        <p:nvSpPr>
          <p:cNvPr id="4" name="Tekstin paikkamerkki 3">
            <a:extLst>
              <a:ext uri="{FF2B5EF4-FFF2-40B4-BE49-F238E27FC236}">
                <a16:creationId xmlns:a16="http://schemas.microsoft.com/office/drawing/2014/main" id="{7F51AFAB-7262-37C4-F867-E596C790DFA5}"/>
              </a:ext>
            </a:extLst>
          </p:cNvPr>
          <p:cNvSpPr>
            <a:spLocks noGrp="1"/>
          </p:cNvSpPr>
          <p:nvPr>
            <p:ph type="body" sz="half" idx="2"/>
          </p:nvPr>
        </p:nvSpPr>
        <p:spPr>
          <a:xfrm>
            <a:off x="839788" y="4618892"/>
            <a:ext cx="4866068" cy="1250095"/>
          </a:xfrm>
        </p:spPr>
        <p:txBody>
          <a:bodyPr>
            <a:normAutofit/>
          </a:bodyPr>
          <a:lstStyle>
            <a:lvl1pPr marL="0" indent="0">
              <a:buNone/>
              <a:defRPr sz="1800" b="1" i="0">
                <a:solidFill>
                  <a:srgbClr val="2C1A46"/>
                </a:solidFill>
                <a:latin typeface="Source Sans Pro SemiBold" panose="020B0503030403020204" pitchFamily="34" charset="0"/>
                <a:ea typeface="Source Sans Pro SemiBold" panose="020B0503030403020204" pitchFamily="34" charset="0"/>
                <a:cs typeface="Red Hat Display Medium" panose="02010303040201060303" pitchFamily="2"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i-FI"/>
              <a:t>Muokkaa tekstin perustyylejä napsauttamalla</a:t>
            </a:r>
          </a:p>
        </p:txBody>
      </p:sp>
      <p:sp>
        <p:nvSpPr>
          <p:cNvPr id="7" name="Dian numeron paikkamerkki 6">
            <a:extLst>
              <a:ext uri="{FF2B5EF4-FFF2-40B4-BE49-F238E27FC236}">
                <a16:creationId xmlns:a16="http://schemas.microsoft.com/office/drawing/2014/main" id="{A40A8322-6BFE-BCDC-69AB-CF09ACA2118E}"/>
              </a:ext>
            </a:extLst>
          </p:cNvPr>
          <p:cNvSpPr>
            <a:spLocks noGrp="1"/>
          </p:cNvSpPr>
          <p:nvPr>
            <p:ph type="sldNum" sz="quarter" idx="12"/>
          </p:nvPr>
        </p:nvSpPr>
        <p:spPr/>
        <p:txBody>
          <a:bodyPr/>
          <a:lstStyle>
            <a:lvl1pPr algn="ctr">
              <a:defRPr b="1" i="0"/>
            </a:lvl1pPr>
          </a:lstStyle>
          <a:p>
            <a:fld id="{9AE0816B-83D0-7A4C-B938-1EA5F5A9312B}" type="slidenum">
              <a:rPr lang="fi-FI" smtClean="0"/>
              <a:pPr/>
              <a:t>‹#›</a:t>
            </a:fld>
            <a:endParaRPr lang="fi-FI" dirty="0"/>
          </a:p>
        </p:txBody>
      </p:sp>
      <p:pic>
        <p:nvPicPr>
          <p:cNvPr id="9" name="Kuva 8">
            <a:extLst>
              <a:ext uri="{FF2B5EF4-FFF2-40B4-BE49-F238E27FC236}">
                <a16:creationId xmlns:a16="http://schemas.microsoft.com/office/drawing/2014/main" id="{CE725742-E2C3-9A40-7F08-E02786D6A778}"/>
              </a:ext>
            </a:extLst>
          </p:cNvPr>
          <p:cNvPicPr>
            <a:picLocks noChangeAspect="1"/>
          </p:cNvPicPr>
          <p:nvPr userDrawn="1"/>
        </p:nvPicPr>
        <p:blipFill>
          <a:blip r:embed="rId2"/>
          <a:srcRect/>
          <a:stretch/>
        </p:blipFill>
        <p:spPr>
          <a:xfrm>
            <a:off x="11409198" y="6341412"/>
            <a:ext cx="402240" cy="403848"/>
          </a:xfrm>
          <a:prstGeom prst="rect">
            <a:avLst/>
          </a:prstGeom>
        </p:spPr>
      </p:pic>
      <p:sp>
        <p:nvSpPr>
          <p:cNvPr id="8" name="Rectangle 17">
            <a:extLst>
              <a:ext uri="{FF2B5EF4-FFF2-40B4-BE49-F238E27FC236}">
                <a16:creationId xmlns:a16="http://schemas.microsoft.com/office/drawing/2014/main" id="{D64316D8-445B-4298-B357-D920C95AAC9F}"/>
              </a:ext>
            </a:extLst>
          </p:cNvPr>
          <p:cNvSpPr/>
          <p:nvPr userDrawn="1"/>
        </p:nvSpPr>
        <p:spPr>
          <a:xfrm flipH="1">
            <a:off x="7167155" y="0"/>
            <a:ext cx="5024845" cy="6224954"/>
          </a:xfrm>
          <a:prstGeom prst="rect">
            <a:avLst/>
          </a:prstGeom>
          <a:gradFill>
            <a:gsLst>
              <a:gs pos="0">
                <a:schemeClr val="bg1"/>
              </a:gs>
              <a:gs pos="100000">
                <a:schemeClr val="bg1">
                  <a:alpha val="0"/>
                </a:schemeClr>
              </a:gs>
            </a:gsLst>
            <a:lin ang="0" scaled="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i-FI"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6109414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YHJÄ">
    <p:spTree>
      <p:nvGrpSpPr>
        <p:cNvPr id="1" name=""/>
        <p:cNvGrpSpPr/>
        <p:nvPr/>
      </p:nvGrpSpPr>
      <p:grpSpPr>
        <a:xfrm>
          <a:off x="0" y="0"/>
          <a:ext cx="0" cy="0"/>
          <a:chOff x="0" y="0"/>
          <a:chExt cx="0" cy="0"/>
        </a:xfrm>
      </p:grpSpPr>
      <p:sp>
        <p:nvSpPr>
          <p:cNvPr id="4" name="Dian numeron paikkamerkki 3">
            <a:extLst>
              <a:ext uri="{FF2B5EF4-FFF2-40B4-BE49-F238E27FC236}">
                <a16:creationId xmlns:a16="http://schemas.microsoft.com/office/drawing/2014/main" id="{46D80444-D873-97DB-E9B4-0999ABC7AD2A}"/>
              </a:ext>
            </a:extLst>
          </p:cNvPr>
          <p:cNvSpPr>
            <a:spLocks noGrp="1"/>
          </p:cNvSpPr>
          <p:nvPr>
            <p:ph type="sldNum" sz="quarter" idx="12"/>
          </p:nvPr>
        </p:nvSpPr>
        <p:spPr/>
        <p:txBody>
          <a:bodyPr/>
          <a:lstStyle>
            <a:lvl1pPr>
              <a:defRPr b="1" i="0"/>
            </a:lvl1pPr>
          </a:lstStyle>
          <a:p>
            <a:fld id="{9AE0816B-83D0-7A4C-B938-1EA5F5A9312B}" type="slidenum">
              <a:rPr lang="fi-FI" smtClean="0"/>
              <a:pPr/>
              <a:t>‹#›</a:t>
            </a:fld>
            <a:endParaRPr lang="fi-FI" dirty="0"/>
          </a:p>
        </p:txBody>
      </p:sp>
      <p:pic>
        <p:nvPicPr>
          <p:cNvPr id="5" name="Kuva 4">
            <a:extLst>
              <a:ext uri="{FF2B5EF4-FFF2-40B4-BE49-F238E27FC236}">
                <a16:creationId xmlns:a16="http://schemas.microsoft.com/office/drawing/2014/main" id="{88ADED79-864A-21F0-D311-4064A2C72321}"/>
              </a:ext>
            </a:extLst>
          </p:cNvPr>
          <p:cNvPicPr>
            <a:picLocks noChangeAspect="1"/>
          </p:cNvPicPr>
          <p:nvPr userDrawn="1"/>
        </p:nvPicPr>
        <p:blipFill>
          <a:blip r:embed="rId2"/>
          <a:srcRect/>
          <a:stretch/>
        </p:blipFill>
        <p:spPr>
          <a:xfrm>
            <a:off x="11409198" y="6341412"/>
            <a:ext cx="402240" cy="403848"/>
          </a:xfrm>
          <a:prstGeom prst="rect">
            <a:avLst/>
          </a:prstGeom>
        </p:spPr>
      </p:pic>
    </p:spTree>
    <p:extLst>
      <p:ext uri="{BB962C8B-B14F-4D97-AF65-F5344CB8AC3E}">
        <p14:creationId xmlns:p14="http://schemas.microsoft.com/office/powerpoint/2010/main" val="108326282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iimi 1 jäse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BCE52F-DCA7-1B22-445D-56B59D07FAB5}"/>
              </a:ext>
            </a:extLst>
          </p:cNvPr>
          <p:cNvSpPr>
            <a:spLocks noGrp="1"/>
          </p:cNvSpPr>
          <p:nvPr>
            <p:ph type="title" hasCustomPrompt="1"/>
          </p:nvPr>
        </p:nvSpPr>
        <p:spPr/>
        <p:txBody>
          <a:bodyPr/>
          <a:lstStyle>
            <a:lvl1pPr>
              <a:defRPr b="0" i="0">
                <a:solidFill>
                  <a:srgbClr val="2C1A46"/>
                </a:solidFill>
              </a:defRPr>
            </a:lvl1pPr>
          </a:lstStyle>
          <a:p>
            <a:r>
              <a:rPr lang="en-US" dirty="0" err="1"/>
              <a:t>Yhteystiedot</a:t>
            </a:r>
            <a:endParaRPr lang="en-US" dirty="0"/>
          </a:p>
        </p:txBody>
      </p:sp>
      <p:sp>
        <p:nvSpPr>
          <p:cNvPr id="5" name="Slide Number Placeholder 4">
            <a:extLst>
              <a:ext uri="{FF2B5EF4-FFF2-40B4-BE49-F238E27FC236}">
                <a16:creationId xmlns:a16="http://schemas.microsoft.com/office/drawing/2014/main" id="{F8B8A929-4472-421D-DF18-A4D16E288F65}"/>
              </a:ext>
            </a:extLst>
          </p:cNvPr>
          <p:cNvSpPr>
            <a:spLocks noGrp="1"/>
          </p:cNvSpPr>
          <p:nvPr>
            <p:ph type="sldNum" sz="quarter" idx="12"/>
          </p:nvPr>
        </p:nvSpPr>
        <p:spPr/>
        <p:txBody>
          <a:bodyPr/>
          <a:lstStyle>
            <a:lvl1pPr>
              <a:defRPr b="1" i="0"/>
            </a:lvl1pPr>
          </a:lstStyle>
          <a:p>
            <a:fld id="{9AE0816B-83D0-7A4C-B938-1EA5F5A9312B}" type="slidenum">
              <a:rPr lang="fi-FI" smtClean="0"/>
              <a:pPr/>
              <a:t>‹#›</a:t>
            </a:fld>
            <a:endParaRPr lang="fi-FI" dirty="0"/>
          </a:p>
        </p:txBody>
      </p:sp>
      <p:sp>
        <p:nvSpPr>
          <p:cNvPr id="7" name="Picture Placeholder 6">
            <a:extLst>
              <a:ext uri="{FF2B5EF4-FFF2-40B4-BE49-F238E27FC236}">
                <a16:creationId xmlns:a16="http://schemas.microsoft.com/office/drawing/2014/main" id="{547C7EB7-F882-2198-83C5-50BA34AAF764}"/>
              </a:ext>
            </a:extLst>
          </p:cNvPr>
          <p:cNvSpPr>
            <a:spLocks noGrp="1"/>
          </p:cNvSpPr>
          <p:nvPr>
            <p:ph type="pic" sz="quarter" idx="13"/>
          </p:nvPr>
        </p:nvSpPr>
        <p:spPr>
          <a:xfrm>
            <a:off x="838200" y="2324079"/>
            <a:ext cx="2509299" cy="2695658"/>
          </a:xfrm>
        </p:spPr>
        <p:txBody>
          <a:bodyPr/>
          <a:lstStyle>
            <a:lvl1pPr>
              <a:defRPr b="0" i="0">
                <a:latin typeface="Source Sans Pro" panose="020B0503030403020204" pitchFamily="34" charset="0"/>
                <a:ea typeface="Source Sans Pro" panose="020B0503030403020204" pitchFamily="34" charset="0"/>
              </a:defRPr>
            </a:lvl1pPr>
          </a:lstStyle>
          <a:p>
            <a:r>
              <a:rPr lang="fi-FI"/>
              <a:t>Lisää kuva napsauttamalla kuvaketta</a:t>
            </a:r>
            <a:endParaRPr lang="en-US" dirty="0"/>
          </a:p>
        </p:txBody>
      </p:sp>
      <p:sp>
        <p:nvSpPr>
          <p:cNvPr id="12" name="Text Placeholder 11">
            <a:extLst>
              <a:ext uri="{FF2B5EF4-FFF2-40B4-BE49-F238E27FC236}">
                <a16:creationId xmlns:a16="http://schemas.microsoft.com/office/drawing/2014/main" id="{C8FBA969-B4C0-1272-D832-C64E5B626271}"/>
              </a:ext>
            </a:extLst>
          </p:cNvPr>
          <p:cNvSpPr>
            <a:spLocks noGrp="1"/>
          </p:cNvSpPr>
          <p:nvPr>
            <p:ph type="body" sz="quarter" idx="17" hasCustomPrompt="1"/>
          </p:nvPr>
        </p:nvSpPr>
        <p:spPr>
          <a:xfrm>
            <a:off x="3549596" y="3925799"/>
            <a:ext cx="3161306" cy="1093938"/>
          </a:xfrm>
        </p:spPr>
        <p:txBody>
          <a:bodyPr>
            <a:normAutofit/>
          </a:bodyPr>
          <a:lstStyle>
            <a:lvl1pPr marL="0" indent="0">
              <a:lnSpc>
                <a:spcPts val="1340"/>
              </a:lnSpc>
              <a:spcBef>
                <a:spcPts val="1000"/>
              </a:spcBef>
              <a:buNone/>
              <a:defRPr sz="1600" b="0" i="0">
                <a:latin typeface="Source Sans Pro" panose="020B0503030403020204" pitchFamily="34" charset="0"/>
                <a:ea typeface="Source Sans Pro" panose="020B0503030403020204" pitchFamily="34" charset="0"/>
              </a:defRPr>
            </a:lvl1pPr>
            <a:lvl3pPr marL="914400" indent="0">
              <a:buNone/>
              <a:defRPr/>
            </a:lvl3pPr>
            <a:lvl4pPr marL="1371600" indent="0">
              <a:buNone/>
              <a:defRPr/>
            </a:lvl4pPr>
            <a:lvl5pPr marL="1828800" indent="0">
              <a:buNone/>
              <a:defRPr/>
            </a:lvl5pPr>
          </a:lstStyle>
          <a:p>
            <a:pPr lvl="0"/>
            <a:r>
              <a:rPr lang="en-US" dirty="0" err="1"/>
              <a:t>Titteli</a:t>
            </a:r>
            <a:endParaRPr lang="en-US" dirty="0"/>
          </a:p>
          <a:p>
            <a:pPr lvl="0"/>
            <a:r>
              <a:rPr lang="en-US" dirty="0"/>
              <a:t>040 123 4567</a:t>
            </a:r>
          </a:p>
          <a:p>
            <a:pPr lvl="0"/>
            <a:r>
              <a:rPr lang="en-US" dirty="0" err="1"/>
              <a:t>Etunimi.sukunimi@go-on.fi</a:t>
            </a:r>
            <a:endParaRPr lang="en-US" dirty="0"/>
          </a:p>
        </p:txBody>
      </p:sp>
      <p:sp>
        <p:nvSpPr>
          <p:cNvPr id="15" name="Text Placeholder 11">
            <a:extLst>
              <a:ext uri="{FF2B5EF4-FFF2-40B4-BE49-F238E27FC236}">
                <a16:creationId xmlns:a16="http://schemas.microsoft.com/office/drawing/2014/main" id="{34CBAA26-EB81-13ED-A6D1-00A426C359E2}"/>
              </a:ext>
            </a:extLst>
          </p:cNvPr>
          <p:cNvSpPr>
            <a:spLocks noGrp="1"/>
          </p:cNvSpPr>
          <p:nvPr>
            <p:ph type="body" sz="quarter" idx="18" hasCustomPrompt="1"/>
          </p:nvPr>
        </p:nvSpPr>
        <p:spPr>
          <a:xfrm>
            <a:off x="3549595" y="3560674"/>
            <a:ext cx="3161305" cy="365125"/>
          </a:xfrm>
        </p:spPr>
        <p:txBody>
          <a:bodyPr>
            <a:noAutofit/>
          </a:bodyPr>
          <a:lstStyle>
            <a:lvl1pPr marL="0" indent="0">
              <a:buNone/>
              <a:defRPr sz="1600" b="0" i="0">
                <a:latin typeface="Source Sans Pro" panose="020B0503030403020204" pitchFamily="34" charset="0"/>
                <a:ea typeface="Source Sans Pro" panose="020B0503030403020204" pitchFamily="34" charset="0"/>
              </a:defRPr>
            </a:lvl1pPr>
            <a:lvl3pPr marL="914400" indent="0">
              <a:buNone/>
              <a:defRPr/>
            </a:lvl3pPr>
            <a:lvl4pPr marL="1371600" indent="0">
              <a:buNone/>
              <a:defRPr/>
            </a:lvl4pPr>
            <a:lvl5pPr marL="1828800" indent="0">
              <a:buNone/>
              <a:defRPr/>
            </a:lvl5pPr>
          </a:lstStyle>
          <a:p>
            <a:pPr lvl="0"/>
            <a:r>
              <a:rPr lang="en-US" dirty="0" err="1"/>
              <a:t>Etunimi</a:t>
            </a:r>
            <a:r>
              <a:rPr lang="en-US" dirty="0"/>
              <a:t> </a:t>
            </a:r>
            <a:r>
              <a:rPr lang="en-US" dirty="0" err="1"/>
              <a:t>Sukunimi</a:t>
            </a:r>
            <a:endParaRPr lang="en-US" dirty="0"/>
          </a:p>
        </p:txBody>
      </p:sp>
      <p:pic>
        <p:nvPicPr>
          <p:cNvPr id="22" name="Kuva 9">
            <a:extLst>
              <a:ext uri="{FF2B5EF4-FFF2-40B4-BE49-F238E27FC236}">
                <a16:creationId xmlns:a16="http://schemas.microsoft.com/office/drawing/2014/main" id="{2F932268-F16D-45CC-80B6-10FC784EB070}"/>
              </a:ext>
            </a:extLst>
          </p:cNvPr>
          <p:cNvPicPr>
            <a:picLocks noChangeAspect="1"/>
          </p:cNvPicPr>
          <p:nvPr userDrawn="1"/>
        </p:nvPicPr>
        <p:blipFill>
          <a:blip r:embed="rId2"/>
          <a:srcRect/>
          <a:stretch/>
        </p:blipFill>
        <p:spPr>
          <a:xfrm>
            <a:off x="11409198" y="6341412"/>
            <a:ext cx="402240" cy="403848"/>
          </a:xfrm>
          <a:prstGeom prst="rect">
            <a:avLst/>
          </a:prstGeom>
        </p:spPr>
      </p:pic>
      <p:sp>
        <p:nvSpPr>
          <p:cNvPr id="25" name="Text Placeholder 11">
            <a:extLst>
              <a:ext uri="{FF2B5EF4-FFF2-40B4-BE49-F238E27FC236}">
                <a16:creationId xmlns:a16="http://schemas.microsoft.com/office/drawing/2014/main" id="{6281B663-8EDB-51DE-0A52-82206A3264B0}"/>
              </a:ext>
            </a:extLst>
          </p:cNvPr>
          <p:cNvSpPr>
            <a:spLocks noGrp="1"/>
          </p:cNvSpPr>
          <p:nvPr>
            <p:ph type="body" sz="quarter" idx="25" hasCustomPrompt="1"/>
          </p:nvPr>
        </p:nvSpPr>
        <p:spPr>
          <a:xfrm>
            <a:off x="838200" y="5653128"/>
            <a:ext cx="9215880" cy="365125"/>
          </a:xfrm>
        </p:spPr>
        <p:txBody>
          <a:bodyPr>
            <a:noAutofit/>
          </a:bodyPr>
          <a:lstStyle>
            <a:lvl1pPr marL="0" indent="0">
              <a:buNone/>
              <a:defRPr sz="1600" b="0" i="0">
                <a:latin typeface="Source Sans Pro" panose="020B0503030403020204" pitchFamily="34" charset="0"/>
                <a:ea typeface="Source Sans Pro" panose="020B0503030403020204" pitchFamily="34" charset="0"/>
              </a:defRPr>
            </a:lvl1pPr>
            <a:lvl3pPr marL="914400" indent="0">
              <a:buNone/>
              <a:defRPr/>
            </a:lvl3pPr>
            <a:lvl4pPr marL="1371600" indent="0">
              <a:buNone/>
              <a:defRPr/>
            </a:lvl4pPr>
            <a:lvl5pPr marL="1828800" indent="0">
              <a:buNone/>
              <a:defRPr/>
            </a:lvl5pPr>
          </a:lstStyle>
          <a:p>
            <a:pPr lvl="0"/>
            <a:r>
              <a:rPr lang="en-US" dirty="0" err="1"/>
              <a:t>Osoite</a:t>
            </a:r>
            <a:r>
              <a:rPr lang="en-US" dirty="0"/>
              <a:t>: </a:t>
            </a:r>
            <a:r>
              <a:rPr lang="en-US" dirty="0" err="1"/>
              <a:t>Katunimi</a:t>
            </a:r>
            <a:r>
              <a:rPr lang="en-US" dirty="0"/>
              <a:t> 3, 00100 </a:t>
            </a:r>
            <a:r>
              <a:rPr lang="en-US" dirty="0" err="1"/>
              <a:t>Paikkakunta</a:t>
            </a:r>
            <a:endParaRPr lang="en-US" dirty="0"/>
          </a:p>
        </p:txBody>
      </p:sp>
    </p:spTree>
    <p:extLst>
      <p:ext uri="{BB962C8B-B14F-4D97-AF65-F5344CB8AC3E}">
        <p14:creationId xmlns:p14="http://schemas.microsoft.com/office/powerpoint/2010/main" val="87283612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Sisältödia_1_palsta_RUNSAS">
    <p:spTree>
      <p:nvGrpSpPr>
        <p:cNvPr id="1" name=""/>
        <p:cNvGrpSpPr/>
        <p:nvPr/>
      </p:nvGrpSpPr>
      <p:grpSpPr>
        <a:xfrm>
          <a:off x="0" y="0"/>
          <a:ext cx="0" cy="0"/>
          <a:chOff x="0" y="0"/>
          <a:chExt cx="0" cy="0"/>
        </a:xfrm>
      </p:grpSpPr>
      <p:sp>
        <p:nvSpPr>
          <p:cNvPr id="11" name="Picture Placeholder 6">
            <a:extLst>
              <a:ext uri="{FF2B5EF4-FFF2-40B4-BE49-F238E27FC236}">
                <a16:creationId xmlns:a16="http://schemas.microsoft.com/office/drawing/2014/main" id="{E29D73BC-42F4-7607-E9E1-1595867C5F77}"/>
              </a:ext>
            </a:extLst>
          </p:cNvPr>
          <p:cNvSpPr>
            <a:spLocks noGrp="1"/>
          </p:cNvSpPr>
          <p:nvPr>
            <p:ph type="pic" sz="quarter" idx="17"/>
          </p:nvPr>
        </p:nvSpPr>
        <p:spPr>
          <a:xfrm>
            <a:off x="9142398" y="2"/>
            <a:ext cx="3049601" cy="6179451"/>
          </a:xfrm>
          <a:custGeom>
            <a:avLst/>
            <a:gdLst>
              <a:gd name="connsiteX0" fmla="*/ 1749630 w 3384468"/>
              <a:gd name="connsiteY0" fmla="*/ 5207923 h 6857998"/>
              <a:gd name="connsiteX1" fmla="*/ 3384468 w 3384468"/>
              <a:gd name="connsiteY1" fmla="*/ 5207923 h 6857998"/>
              <a:gd name="connsiteX2" fmla="*/ 3384468 w 3384468"/>
              <a:gd name="connsiteY2" fmla="*/ 6857998 h 6857998"/>
              <a:gd name="connsiteX3" fmla="*/ 1749630 w 3384468"/>
              <a:gd name="connsiteY3" fmla="*/ 6857998 h 6857998"/>
              <a:gd name="connsiteX4" fmla="*/ 0 w 3384468"/>
              <a:gd name="connsiteY4" fmla="*/ 3471950 h 6857998"/>
              <a:gd name="connsiteX5" fmla="*/ 3384468 w 3384468"/>
              <a:gd name="connsiteY5" fmla="*/ 3471950 h 6857998"/>
              <a:gd name="connsiteX6" fmla="*/ 3384466 w 3384468"/>
              <a:gd name="connsiteY6" fmla="*/ 5126182 h 6857998"/>
              <a:gd name="connsiteX7" fmla="*/ 0 w 3384468"/>
              <a:gd name="connsiteY7" fmla="*/ 5126182 h 6857998"/>
              <a:gd name="connsiteX8" fmla="*/ 449810 w 3384468"/>
              <a:gd name="connsiteY8" fmla="*/ 1745672 h 6857998"/>
              <a:gd name="connsiteX9" fmla="*/ 1656564 w 3384468"/>
              <a:gd name="connsiteY9" fmla="*/ 1745672 h 6857998"/>
              <a:gd name="connsiteX10" fmla="*/ 1656564 w 3384468"/>
              <a:gd name="connsiteY10" fmla="*/ 3380509 h 6857998"/>
              <a:gd name="connsiteX11" fmla="*/ 2 w 3384468"/>
              <a:gd name="connsiteY11" fmla="*/ 3380509 h 6857998"/>
              <a:gd name="connsiteX12" fmla="*/ 2 w 3384468"/>
              <a:gd name="connsiteY12" fmla="*/ 2195481 h 6857998"/>
              <a:gd name="connsiteX13" fmla="*/ 449810 w 3384468"/>
              <a:gd name="connsiteY13" fmla="*/ 1745672 h 6857998"/>
              <a:gd name="connsiteX14" fmla="*/ 1749631 w 3384468"/>
              <a:gd name="connsiteY14" fmla="*/ 0 h 6857998"/>
              <a:gd name="connsiteX15" fmla="*/ 3384468 w 3384468"/>
              <a:gd name="connsiteY15" fmla="*/ 0 h 6857998"/>
              <a:gd name="connsiteX16" fmla="*/ 3384468 w 3384468"/>
              <a:gd name="connsiteY16" fmla="*/ 3386051 h 6857998"/>
              <a:gd name="connsiteX17" fmla="*/ 1749632 w 3384468"/>
              <a:gd name="connsiteY17" fmla="*/ 3386051 h 6857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384468" h="6857998">
                <a:moveTo>
                  <a:pt x="1749630" y="5207923"/>
                </a:moveTo>
                <a:lnTo>
                  <a:pt x="3384468" y="5207923"/>
                </a:lnTo>
                <a:lnTo>
                  <a:pt x="3384468" y="6857998"/>
                </a:lnTo>
                <a:lnTo>
                  <a:pt x="1749630" y="6857998"/>
                </a:lnTo>
                <a:close/>
                <a:moveTo>
                  <a:pt x="0" y="3471950"/>
                </a:moveTo>
                <a:lnTo>
                  <a:pt x="3384468" y="3471950"/>
                </a:lnTo>
                <a:lnTo>
                  <a:pt x="3384466" y="5126182"/>
                </a:lnTo>
                <a:lnTo>
                  <a:pt x="0" y="5126182"/>
                </a:lnTo>
                <a:close/>
                <a:moveTo>
                  <a:pt x="449810" y="1745672"/>
                </a:moveTo>
                <a:lnTo>
                  <a:pt x="1656564" y="1745672"/>
                </a:lnTo>
                <a:lnTo>
                  <a:pt x="1656564" y="3380509"/>
                </a:lnTo>
                <a:lnTo>
                  <a:pt x="2" y="3380509"/>
                </a:lnTo>
                <a:lnTo>
                  <a:pt x="2" y="2195481"/>
                </a:lnTo>
                <a:cubicBezTo>
                  <a:pt x="2" y="1947058"/>
                  <a:pt x="201388" y="1745672"/>
                  <a:pt x="449810" y="1745672"/>
                </a:cubicBezTo>
                <a:close/>
                <a:moveTo>
                  <a:pt x="1749631" y="0"/>
                </a:moveTo>
                <a:lnTo>
                  <a:pt x="3384468" y="0"/>
                </a:lnTo>
                <a:lnTo>
                  <a:pt x="3384468" y="3386051"/>
                </a:lnTo>
                <a:lnTo>
                  <a:pt x="1749632" y="3386051"/>
                </a:lnTo>
                <a:close/>
              </a:path>
            </a:pathLst>
          </a:custGeom>
          <a:solidFill>
            <a:schemeClr val="bg1">
              <a:lumMod val="95000"/>
            </a:schemeClr>
          </a:solidFill>
        </p:spPr>
        <p:txBody>
          <a:bodyPr wrap="square">
            <a:noAutofit/>
          </a:bodyPr>
          <a:lstStyle>
            <a:lvl1pPr>
              <a:defRPr b="0" i="0">
                <a:latin typeface="Source Sans Pro" panose="020B0503030403020204" pitchFamily="34" charset="0"/>
                <a:ea typeface="Source Sans Pro" panose="020B0503030403020204" pitchFamily="34" charset="0"/>
              </a:defRPr>
            </a:lvl1pPr>
          </a:lstStyle>
          <a:p>
            <a:r>
              <a:rPr lang="fi-FI"/>
              <a:t>Lisää kuva napsauttamalla kuvaketta</a:t>
            </a:r>
            <a:endParaRPr lang="fi-FI" dirty="0"/>
          </a:p>
        </p:txBody>
      </p:sp>
      <p:sp>
        <p:nvSpPr>
          <p:cNvPr id="2" name="Otsikko 1">
            <a:extLst>
              <a:ext uri="{FF2B5EF4-FFF2-40B4-BE49-F238E27FC236}">
                <a16:creationId xmlns:a16="http://schemas.microsoft.com/office/drawing/2014/main" id="{5E56E1C3-8FB4-B913-0D97-806E92382EAA}"/>
              </a:ext>
            </a:extLst>
          </p:cNvPr>
          <p:cNvSpPr>
            <a:spLocks noGrp="1"/>
          </p:cNvSpPr>
          <p:nvPr>
            <p:ph type="title"/>
          </p:nvPr>
        </p:nvSpPr>
        <p:spPr>
          <a:xfrm>
            <a:off x="839788" y="1"/>
            <a:ext cx="9787572" cy="1267744"/>
          </a:xfrm>
        </p:spPr>
        <p:txBody>
          <a:bodyPr anchor="b">
            <a:noAutofit/>
          </a:bodyPr>
          <a:lstStyle>
            <a:lvl1pPr>
              <a:defRPr sz="3600" b="0" i="0">
                <a:solidFill>
                  <a:schemeClr val="tx1"/>
                </a:solidFill>
              </a:defRPr>
            </a:lvl1pPr>
          </a:lstStyle>
          <a:p>
            <a:r>
              <a:rPr lang="fi-FI"/>
              <a:t>Muokkaa ots. perustyyl. napsautt.</a:t>
            </a:r>
            <a:endParaRPr lang="fi-FI" dirty="0"/>
          </a:p>
        </p:txBody>
      </p:sp>
      <p:sp>
        <p:nvSpPr>
          <p:cNvPr id="3" name="Sisällön paikkamerkki 2">
            <a:extLst>
              <a:ext uri="{FF2B5EF4-FFF2-40B4-BE49-F238E27FC236}">
                <a16:creationId xmlns:a16="http://schemas.microsoft.com/office/drawing/2014/main" id="{6C24DB3C-E03F-E7D0-30FE-9FED2EB8039F}"/>
              </a:ext>
            </a:extLst>
          </p:cNvPr>
          <p:cNvSpPr>
            <a:spLocks noGrp="1"/>
          </p:cNvSpPr>
          <p:nvPr>
            <p:ph idx="1"/>
          </p:nvPr>
        </p:nvSpPr>
        <p:spPr>
          <a:xfrm>
            <a:off x="839788" y="2191241"/>
            <a:ext cx="7313612" cy="3988211"/>
          </a:xfrm>
        </p:spPr>
        <p:txBody>
          <a:bodyPr>
            <a:normAutofit/>
          </a:bodyPr>
          <a:lstStyle>
            <a:lvl1pPr>
              <a:defRPr sz="1000" b="0" i="0">
                <a:latin typeface="Source Sans Pro" panose="020B0503030403020204" pitchFamily="34" charset="0"/>
                <a:ea typeface="Source Sans Pro" panose="020B0503030403020204" pitchFamily="34" charset="0"/>
              </a:defRPr>
            </a:lvl1pPr>
            <a:lvl2pPr>
              <a:defRPr sz="1000" b="0" i="0">
                <a:latin typeface="Source Sans Pro" panose="020B0503030403020204" pitchFamily="34" charset="0"/>
                <a:ea typeface="Source Sans Pro" panose="020B0503030403020204" pitchFamily="34" charset="0"/>
              </a:defRPr>
            </a:lvl2pPr>
            <a:lvl3pPr>
              <a:defRPr sz="1000" b="0" i="0">
                <a:latin typeface="Source Sans Pro" panose="020B0503030403020204" pitchFamily="34" charset="0"/>
                <a:ea typeface="Source Sans Pro" panose="020B0503030403020204" pitchFamily="34" charset="0"/>
              </a:defRPr>
            </a:lvl3pPr>
            <a:lvl4pPr>
              <a:defRPr sz="1000" b="0" i="0">
                <a:latin typeface="Source Sans Pro" panose="020B0503030403020204" pitchFamily="34" charset="0"/>
                <a:ea typeface="Source Sans Pro" panose="020B0503030403020204" pitchFamily="34" charset="0"/>
              </a:defRPr>
            </a:lvl4pPr>
            <a:lvl5pPr>
              <a:defRPr sz="1000" b="0" i="0">
                <a:latin typeface="Source Sans Pro" panose="020B0503030403020204" pitchFamily="34" charset="0"/>
                <a:ea typeface="Source Sans Pro" panose="020B0503030403020204" pitchFamily="34" charset="0"/>
              </a:defRPr>
            </a:lvl5pPr>
            <a:lvl6pPr>
              <a:defRPr sz="2000"/>
            </a:lvl6pPr>
            <a:lvl7pPr>
              <a:defRPr sz="2000"/>
            </a:lvl7pPr>
            <a:lvl8pPr>
              <a:defRPr sz="2000"/>
            </a:lvl8pPr>
            <a:lvl9pPr>
              <a:defRPr sz="2000"/>
            </a:lvl9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fi-FI" dirty="0"/>
          </a:p>
        </p:txBody>
      </p:sp>
      <p:sp>
        <p:nvSpPr>
          <p:cNvPr id="4" name="Tekstin paikkamerkki 3">
            <a:extLst>
              <a:ext uri="{FF2B5EF4-FFF2-40B4-BE49-F238E27FC236}">
                <a16:creationId xmlns:a16="http://schemas.microsoft.com/office/drawing/2014/main" id="{58DF2935-7E9C-E7FB-F746-7BF14CF54619}"/>
              </a:ext>
            </a:extLst>
          </p:cNvPr>
          <p:cNvSpPr>
            <a:spLocks noGrp="1"/>
          </p:cNvSpPr>
          <p:nvPr>
            <p:ph type="body" sz="half" idx="2"/>
          </p:nvPr>
        </p:nvSpPr>
        <p:spPr>
          <a:xfrm>
            <a:off x="839787" y="1267745"/>
            <a:ext cx="7313611" cy="909035"/>
          </a:xfrm>
        </p:spPr>
        <p:txBody>
          <a:bodyPr anchor="t"/>
          <a:lstStyle>
            <a:lvl1pPr marL="0" indent="0">
              <a:lnSpc>
                <a:spcPct val="100000"/>
              </a:lnSpc>
              <a:buNone/>
              <a:defRPr sz="1600" b="1" i="0">
                <a:latin typeface="Source Sans Pro SemiBold" panose="020B0503030403020204" pitchFamily="34" charset="0"/>
                <a:ea typeface="Source Sans Pro SemiBold" panose="020B0503030403020204" pitchFamily="34" charset="0"/>
                <a:cs typeface="Red Hat Display Medium" panose="02010303040201060303" pitchFamily="2"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i-FI"/>
              <a:t>Muokkaa tekstin perustyylejä napsauttamalla</a:t>
            </a:r>
          </a:p>
        </p:txBody>
      </p:sp>
      <p:sp>
        <p:nvSpPr>
          <p:cNvPr id="7" name="Dian numeron paikkamerkki 6">
            <a:extLst>
              <a:ext uri="{FF2B5EF4-FFF2-40B4-BE49-F238E27FC236}">
                <a16:creationId xmlns:a16="http://schemas.microsoft.com/office/drawing/2014/main" id="{9937BF47-126F-7C77-8691-74F923A90C8C}"/>
              </a:ext>
            </a:extLst>
          </p:cNvPr>
          <p:cNvSpPr>
            <a:spLocks noGrp="1"/>
          </p:cNvSpPr>
          <p:nvPr>
            <p:ph type="sldNum" sz="quarter" idx="12"/>
          </p:nvPr>
        </p:nvSpPr>
        <p:spPr/>
        <p:txBody>
          <a:bodyPr/>
          <a:lstStyle>
            <a:lvl1pPr>
              <a:defRPr b="1" i="0"/>
            </a:lvl1pPr>
          </a:lstStyle>
          <a:p>
            <a:fld id="{9AE0816B-83D0-7A4C-B938-1EA5F5A9312B}" type="slidenum">
              <a:rPr lang="fi-FI" smtClean="0"/>
              <a:pPr/>
              <a:t>‹#›</a:t>
            </a:fld>
            <a:endParaRPr lang="fi-FI" dirty="0"/>
          </a:p>
        </p:txBody>
      </p:sp>
      <p:pic>
        <p:nvPicPr>
          <p:cNvPr id="8" name="Kuva 7">
            <a:extLst>
              <a:ext uri="{FF2B5EF4-FFF2-40B4-BE49-F238E27FC236}">
                <a16:creationId xmlns:a16="http://schemas.microsoft.com/office/drawing/2014/main" id="{F5A4485C-2AFB-D4C7-67F3-649A587704FC}"/>
              </a:ext>
            </a:extLst>
          </p:cNvPr>
          <p:cNvPicPr>
            <a:picLocks noChangeAspect="1"/>
          </p:cNvPicPr>
          <p:nvPr userDrawn="1"/>
        </p:nvPicPr>
        <p:blipFill>
          <a:blip r:embed="rId2"/>
          <a:srcRect/>
          <a:stretch/>
        </p:blipFill>
        <p:spPr>
          <a:xfrm>
            <a:off x="11409198" y="6341412"/>
            <a:ext cx="402240" cy="403848"/>
          </a:xfrm>
          <a:prstGeom prst="rect">
            <a:avLst/>
          </a:prstGeom>
        </p:spPr>
      </p:pic>
    </p:spTree>
    <p:extLst>
      <p:ext uri="{BB962C8B-B14F-4D97-AF65-F5344CB8AC3E}">
        <p14:creationId xmlns:p14="http://schemas.microsoft.com/office/powerpoint/2010/main" val="348134450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1_Kuvatekstillinen sisältö">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5E56E1C3-8FB4-B913-0D97-806E92382EAA}"/>
              </a:ext>
            </a:extLst>
          </p:cNvPr>
          <p:cNvSpPr>
            <a:spLocks noGrp="1"/>
          </p:cNvSpPr>
          <p:nvPr>
            <p:ph type="title"/>
          </p:nvPr>
        </p:nvSpPr>
        <p:spPr>
          <a:xfrm>
            <a:off x="839788" y="457200"/>
            <a:ext cx="3932237" cy="1600200"/>
          </a:xfrm>
        </p:spPr>
        <p:txBody>
          <a:bodyPr anchor="b">
            <a:normAutofit/>
          </a:bodyPr>
          <a:lstStyle>
            <a:lvl1pPr>
              <a:defRPr sz="3000" b="0" i="0">
                <a:solidFill>
                  <a:srgbClr val="582A83"/>
                </a:solidFill>
              </a:defRPr>
            </a:lvl1pPr>
          </a:lstStyle>
          <a:p>
            <a:r>
              <a:rPr lang="fi-FI"/>
              <a:t>Muokkaa ots. perustyyl. napsautt.</a:t>
            </a:r>
            <a:endParaRPr lang="fi-FI" dirty="0"/>
          </a:p>
        </p:txBody>
      </p:sp>
      <p:sp>
        <p:nvSpPr>
          <p:cNvPr id="3" name="Sisällön paikkamerkki 2">
            <a:extLst>
              <a:ext uri="{FF2B5EF4-FFF2-40B4-BE49-F238E27FC236}">
                <a16:creationId xmlns:a16="http://schemas.microsoft.com/office/drawing/2014/main" id="{6C24DB3C-E03F-E7D0-30FE-9FED2EB8039F}"/>
              </a:ext>
            </a:extLst>
          </p:cNvPr>
          <p:cNvSpPr>
            <a:spLocks noGrp="1"/>
          </p:cNvSpPr>
          <p:nvPr>
            <p:ph idx="1"/>
          </p:nvPr>
        </p:nvSpPr>
        <p:spPr>
          <a:xfrm>
            <a:off x="5183188" y="987425"/>
            <a:ext cx="6172200" cy="4873625"/>
          </a:xfrm>
        </p:spPr>
        <p:txBody>
          <a:bodyPr/>
          <a:lstStyle>
            <a:lvl1pPr>
              <a:defRPr sz="3200" b="0" i="0">
                <a:latin typeface="Source Sans Pro" panose="020B0503030403020204" pitchFamily="34" charset="0"/>
                <a:ea typeface="Source Sans Pro" panose="020B0503030403020204" pitchFamily="34" charset="0"/>
              </a:defRPr>
            </a:lvl1pPr>
            <a:lvl2pPr>
              <a:defRPr sz="2800" b="0" i="0">
                <a:latin typeface="Source Sans Pro" panose="020B0503030403020204" pitchFamily="34" charset="0"/>
                <a:ea typeface="Source Sans Pro" panose="020B0503030403020204" pitchFamily="34" charset="0"/>
              </a:defRPr>
            </a:lvl2pPr>
            <a:lvl3pPr>
              <a:defRPr sz="2400" b="0" i="0">
                <a:latin typeface="Source Sans Pro" panose="020B0503030403020204" pitchFamily="34" charset="0"/>
                <a:ea typeface="Source Sans Pro" panose="020B0503030403020204" pitchFamily="34" charset="0"/>
              </a:defRPr>
            </a:lvl3pPr>
            <a:lvl4pPr>
              <a:defRPr sz="2000" b="0" i="0">
                <a:latin typeface="Source Sans Pro" panose="020B0503030403020204" pitchFamily="34" charset="0"/>
                <a:ea typeface="Source Sans Pro" panose="020B0503030403020204" pitchFamily="34" charset="0"/>
              </a:defRPr>
            </a:lvl4pPr>
            <a:lvl5pPr>
              <a:defRPr sz="2000" b="0" i="0">
                <a:latin typeface="Source Sans Pro" panose="020B0503030403020204" pitchFamily="34" charset="0"/>
                <a:ea typeface="Source Sans Pro" panose="020B0503030403020204" pitchFamily="34" charset="0"/>
              </a:defRPr>
            </a:lvl5pPr>
            <a:lvl6pPr>
              <a:defRPr sz="2000"/>
            </a:lvl6pPr>
            <a:lvl7pPr>
              <a:defRPr sz="2000"/>
            </a:lvl7pPr>
            <a:lvl8pPr>
              <a:defRPr sz="2000"/>
            </a:lvl8pPr>
            <a:lvl9pPr>
              <a:defRPr sz="2000"/>
            </a:lvl9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fi-FI" dirty="0"/>
          </a:p>
        </p:txBody>
      </p:sp>
      <p:sp>
        <p:nvSpPr>
          <p:cNvPr id="4" name="Tekstin paikkamerkki 3">
            <a:extLst>
              <a:ext uri="{FF2B5EF4-FFF2-40B4-BE49-F238E27FC236}">
                <a16:creationId xmlns:a16="http://schemas.microsoft.com/office/drawing/2014/main" id="{58DF2935-7E9C-E7FB-F746-7BF14CF54619}"/>
              </a:ext>
            </a:extLst>
          </p:cNvPr>
          <p:cNvSpPr>
            <a:spLocks noGrp="1"/>
          </p:cNvSpPr>
          <p:nvPr>
            <p:ph type="body" sz="half" idx="2"/>
          </p:nvPr>
        </p:nvSpPr>
        <p:spPr>
          <a:xfrm>
            <a:off x="839788" y="2057400"/>
            <a:ext cx="3932237" cy="3811588"/>
          </a:xfrm>
        </p:spPr>
        <p:txBody>
          <a:bodyPr/>
          <a:lstStyle>
            <a:lvl1pPr marL="0" indent="0">
              <a:buNone/>
              <a:defRPr sz="1600" b="0" i="0">
                <a:latin typeface="Source Sans Pro" panose="020B0503030403020204" pitchFamily="34" charset="0"/>
                <a:ea typeface="Source Sans Pro" panose="020B0503030403020204"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i-FI"/>
              <a:t>Muokkaa tekstin perustyylejä napsauttamalla</a:t>
            </a:r>
          </a:p>
        </p:txBody>
      </p:sp>
      <p:sp>
        <p:nvSpPr>
          <p:cNvPr id="7" name="Dian numeron paikkamerkki 6">
            <a:extLst>
              <a:ext uri="{FF2B5EF4-FFF2-40B4-BE49-F238E27FC236}">
                <a16:creationId xmlns:a16="http://schemas.microsoft.com/office/drawing/2014/main" id="{9937BF47-126F-7C77-8691-74F923A90C8C}"/>
              </a:ext>
            </a:extLst>
          </p:cNvPr>
          <p:cNvSpPr>
            <a:spLocks noGrp="1"/>
          </p:cNvSpPr>
          <p:nvPr>
            <p:ph type="sldNum" sz="quarter" idx="12"/>
          </p:nvPr>
        </p:nvSpPr>
        <p:spPr/>
        <p:txBody>
          <a:bodyPr/>
          <a:lstStyle>
            <a:lvl1pPr>
              <a:defRPr b="1" i="0"/>
            </a:lvl1pPr>
          </a:lstStyle>
          <a:p>
            <a:fld id="{9AE0816B-83D0-7A4C-B938-1EA5F5A9312B}" type="slidenum">
              <a:rPr lang="fi-FI" smtClean="0"/>
              <a:pPr/>
              <a:t>‹#›</a:t>
            </a:fld>
            <a:endParaRPr lang="fi-FI" dirty="0"/>
          </a:p>
        </p:txBody>
      </p:sp>
      <p:pic>
        <p:nvPicPr>
          <p:cNvPr id="8" name="Kuva 7">
            <a:extLst>
              <a:ext uri="{FF2B5EF4-FFF2-40B4-BE49-F238E27FC236}">
                <a16:creationId xmlns:a16="http://schemas.microsoft.com/office/drawing/2014/main" id="{F5A4485C-2AFB-D4C7-67F3-649A587704FC}"/>
              </a:ext>
            </a:extLst>
          </p:cNvPr>
          <p:cNvPicPr>
            <a:picLocks noChangeAspect="1"/>
          </p:cNvPicPr>
          <p:nvPr userDrawn="1"/>
        </p:nvPicPr>
        <p:blipFill>
          <a:blip r:embed="rId2"/>
          <a:srcRect/>
          <a:stretch/>
        </p:blipFill>
        <p:spPr>
          <a:xfrm>
            <a:off x="11409198" y="6341412"/>
            <a:ext cx="402240" cy="403848"/>
          </a:xfrm>
          <a:prstGeom prst="rect">
            <a:avLst/>
          </a:prstGeom>
        </p:spPr>
      </p:pic>
    </p:spTree>
    <p:extLst>
      <p:ext uri="{BB962C8B-B14F-4D97-AF65-F5344CB8AC3E}">
        <p14:creationId xmlns:p14="http://schemas.microsoft.com/office/powerpoint/2010/main" val="22675700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Otsikko ja sisältö">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175ED737-2996-70DF-E19E-AA0509827E6F}"/>
              </a:ext>
            </a:extLst>
          </p:cNvPr>
          <p:cNvSpPr>
            <a:spLocks noGrp="1"/>
          </p:cNvSpPr>
          <p:nvPr>
            <p:ph type="title"/>
          </p:nvPr>
        </p:nvSpPr>
        <p:spPr/>
        <p:txBody>
          <a:bodyPr>
            <a:normAutofit/>
          </a:bodyPr>
          <a:lstStyle>
            <a:lvl1pPr>
              <a:defRPr sz="3600" b="0" i="0">
                <a:solidFill>
                  <a:srgbClr val="2C1A46"/>
                </a:solidFill>
              </a:defRPr>
            </a:lvl1pPr>
          </a:lstStyle>
          <a:p>
            <a:r>
              <a:rPr lang="fi-FI"/>
              <a:t>Muokkaa ots. perustyyl. napsautt.</a:t>
            </a:r>
            <a:endParaRPr lang="fi-FI" dirty="0"/>
          </a:p>
        </p:txBody>
      </p:sp>
      <p:sp>
        <p:nvSpPr>
          <p:cNvPr id="3" name="Sisällön paikkamerkki 2">
            <a:extLst>
              <a:ext uri="{FF2B5EF4-FFF2-40B4-BE49-F238E27FC236}">
                <a16:creationId xmlns:a16="http://schemas.microsoft.com/office/drawing/2014/main" id="{61D47EF9-41A7-E848-94A6-174199C1F8E4}"/>
              </a:ext>
            </a:extLst>
          </p:cNvPr>
          <p:cNvSpPr>
            <a:spLocks noGrp="1"/>
          </p:cNvSpPr>
          <p:nvPr>
            <p:ph idx="1"/>
          </p:nvPr>
        </p:nvSpPr>
        <p:spPr/>
        <p:txBody>
          <a:bodyPr/>
          <a:lstStyle>
            <a:lvl1pPr>
              <a:defRPr sz="1800" b="0" i="0">
                <a:latin typeface="Source Sans Pro" panose="020B0503030403020204" pitchFamily="34" charset="0"/>
                <a:ea typeface="Source Sans Pro" panose="020B0503030403020204" pitchFamily="34" charset="0"/>
              </a:defRPr>
            </a:lvl1pPr>
            <a:lvl2pPr>
              <a:defRPr sz="1800" b="0" i="0">
                <a:latin typeface="Source Sans Pro" panose="020B0503030403020204" pitchFamily="34" charset="0"/>
                <a:ea typeface="Source Sans Pro" panose="020B0503030403020204" pitchFamily="34" charset="0"/>
              </a:defRPr>
            </a:lvl2pPr>
            <a:lvl3pPr>
              <a:defRPr sz="1600" b="0" i="0">
                <a:latin typeface="Source Sans Pro" panose="020B0503030403020204" pitchFamily="34" charset="0"/>
                <a:ea typeface="Source Sans Pro" panose="020B0503030403020204" pitchFamily="34" charset="0"/>
              </a:defRPr>
            </a:lvl3pPr>
            <a:lvl4pPr>
              <a:defRPr sz="1400" b="0" i="0">
                <a:latin typeface="Source Sans Pro" panose="020B0503030403020204" pitchFamily="34" charset="0"/>
                <a:ea typeface="Source Sans Pro" panose="020B0503030403020204" pitchFamily="34" charset="0"/>
              </a:defRPr>
            </a:lvl4pPr>
            <a:lvl5pPr>
              <a:defRPr sz="1400" b="0" i="0">
                <a:latin typeface="Source Sans Pro" panose="020B0503030403020204" pitchFamily="34" charset="0"/>
                <a:ea typeface="Source Sans Pro" panose="020B0503030403020204" pitchFamily="34" charset="0"/>
              </a:defRPr>
            </a:lvl5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fi-FI" dirty="0"/>
          </a:p>
        </p:txBody>
      </p:sp>
      <p:sp>
        <p:nvSpPr>
          <p:cNvPr id="6" name="Dian numeron paikkamerkki 5">
            <a:extLst>
              <a:ext uri="{FF2B5EF4-FFF2-40B4-BE49-F238E27FC236}">
                <a16:creationId xmlns:a16="http://schemas.microsoft.com/office/drawing/2014/main" id="{D30698D8-ED8C-F1FC-BAB9-8C94015A75EF}"/>
              </a:ext>
            </a:extLst>
          </p:cNvPr>
          <p:cNvSpPr>
            <a:spLocks noGrp="1"/>
          </p:cNvSpPr>
          <p:nvPr>
            <p:ph type="sldNum" sz="quarter" idx="12"/>
          </p:nvPr>
        </p:nvSpPr>
        <p:spPr/>
        <p:txBody>
          <a:bodyPr/>
          <a:lstStyle>
            <a:lvl1pPr>
              <a:defRPr b="1" i="0"/>
            </a:lvl1pPr>
          </a:lstStyle>
          <a:p>
            <a:fld id="{9AE0816B-83D0-7A4C-B938-1EA5F5A9312B}" type="slidenum">
              <a:rPr lang="fi-FI" smtClean="0"/>
              <a:pPr/>
              <a:t>‹#›</a:t>
            </a:fld>
            <a:endParaRPr lang="fi-FI" dirty="0"/>
          </a:p>
        </p:txBody>
      </p:sp>
      <p:pic>
        <p:nvPicPr>
          <p:cNvPr id="7" name="Kuva 6">
            <a:extLst>
              <a:ext uri="{FF2B5EF4-FFF2-40B4-BE49-F238E27FC236}">
                <a16:creationId xmlns:a16="http://schemas.microsoft.com/office/drawing/2014/main" id="{2B487867-9BFF-C3AC-CB38-08BD417BF8B4}"/>
              </a:ext>
            </a:extLst>
          </p:cNvPr>
          <p:cNvPicPr>
            <a:picLocks noChangeAspect="1"/>
          </p:cNvPicPr>
          <p:nvPr userDrawn="1"/>
        </p:nvPicPr>
        <p:blipFill>
          <a:blip r:embed="rId2"/>
          <a:srcRect/>
          <a:stretch/>
        </p:blipFill>
        <p:spPr>
          <a:xfrm>
            <a:off x="11409198" y="6353444"/>
            <a:ext cx="402240" cy="403848"/>
          </a:xfrm>
          <a:prstGeom prst="rect">
            <a:avLst/>
          </a:prstGeom>
        </p:spPr>
      </p:pic>
    </p:spTree>
    <p:extLst>
      <p:ext uri="{BB962C8B-B14F-4D97-AF65-F5344CB8AC3E}">
        <p14:creationId xmlns:p14="http://schemas.microsoft.com/office/powerpoint/2010/main" val="278183022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1_Kansikuva kuvalla 2">
    <p:spTree>
      <p:nvGrpSpPr>
        <p:cNvPr id="1" name=""/>
        <p:cNvGrpSpPr/>
        <p:nvPr/>
      </p:nvGrpSpPr>
      <p:grpSpPr>
        <a:xfrm>
          <a:off x="0" y="0"/>
          <a:ext cx="0" cy="0"/>
          <a:chOff x="0" y="0"/>
          <a:chExt cx="0" cy="0"/>
        </a:xfrm>
      </p:grpSpPr>
      <p:pic>
        <p:nvPicPr>
          <p:cNvPr id="10" name="Kuvan paikkamerkki 5">
            <a:extLst>
              <a:ext uri="{FF2B5EF4-FFF2-40B4-BE49-F238E27FC236}">
                <a16:creationId xmlns:a16="http://schemas.microsoft.com/office/drawing/2014/main" id="{F153ABA8-4920-1DF0-8509-73C938DEFEF2}"/>
              </a:ext>
            </a:extLst>
          </p:cNvPr>
          <p:cNvPicPr>
            <a:picLocks noChangeAspect="1"/>
          </p:cNvPicPr>
          <p:nvPr userDrawn="1"/>
        </p:nvPicPr>
        <p:blipFill>
          <a:blip r:embed="rId2"/>
          <a:srcRect/>
          <a:stretch/>
        </p:blipFill>
        <p:spPr>
          <a:xfrm>
            <a:off x="0" y="0"/>
            <a:ext cx="12192000" cy="6858000"/>
          </a:xfrm>
          <a:prstGeom prst="rect">
            <a:avLst/>
          </a:prstGeom>
        </p:spPr>
      </p:pic>
      <p:sp>
        <p:nvSpPr>
          <p:cNvPr id="2" name="Otsikko 1">
            <a:extLst>
              <a:ext uri="{FF2B5EF4-FFF2-40B4-BE49-F238E27FC236}">
                <a16:creationId xmlns:a16="http://schemas.microsoft.com/office/drawing/2014/main" id="{87642834-75B1-C35B-2CA6-BFB370165DE5}"/>
              </a:ext>
            </a:extLst>
          </p:cNvPr>
          <p:cNvSpPr>
            <a:spLocks noGrp="1"/>
          </p:cNvSpPr>
          <p:nvPr>
            <p:ph type="title"/>
          </p:nvPr>
        </p:nvSpPr>
        <p:spPr>
          <a:xfrm>
            <a:off x="3857308" y="2556100"/>
            <a:ext cx="4866068" cy="2379782"/>
          </a:xfrm>
        </p:spPr>
        <p:txBody>
          <a:bodyPr anchor="b">
            <a:noAutofit/>
          </a:bodyPr>
          <a:lstStyle>
            <a:lvl1pPr>
              <a:defRPr sz="3600" b="0" i="0">
                <a:solidFill>
                  <a:schemeClr val="bg1"/>
                </a:solidFill>
                <a:latin typeface="Source Sans Pro Semibold" panose="020B0603030403020204" pitchFamily="34" charset="0"/>
                <a:ea typeface="Source Sans Pro Semibold" panose="020B0603030403020204" pitchFamily="34" charset="0"/>
                <a:cs typeface="Source Sans Pro Semibold" panose="020B0603030403020204" pitchFamily="34" charset="0"/>
              </a:defRPr>
            </a:lvl1pPr>
          </a:lstStyle>
          <a:p>
            <a:r>
              <a:rPr lang="fi-FI"/>
              <a:t>Muokkaa ots. perustyyl. napsautt.</a:t>
            </a:r>
            <a:endParaRPr lang="fi-FI" dirty="0"/>
          </a:p>
        </p:txBody>
      </p:sp>
      <p:sp>
        <p:nvSpPr>
          <p:cNvPr id="4" name="Tekstin paikkamerkki 3">
            <a:extLst>
              <a:ext uri="{FF2B5EF4-FFF2-40B4-BE49-F238E27FC236}">
                <a16:creationId xmlns:a16="http://schemas.microsoft.com/office/drawing/2014/main" id="{7F51AFAB-7262-37C4-F867-E596C790DFA5}"/>
              </a:ext>
            </a:extLst>
          </p:cNvPr>
          <p:cNvSpPr>
            <a:spLocks noGrp="1"/>
          </p:cNvSpPr>
          <p:nvPr>
            <p:ph type="body" sz="half" idx="2"/>
          </p:nvPr>
        </p:nvSpPr>
        <p:spPr>
          <a:xfrm>
            <a:off x="3857308" y="4935884"/>
            <a:ext cx="4866068" cy="1250095"/>
          </a:xfrm>
        </p:spPr>
        <p:txBody>
          <a:bodyPr>
            <a:normAutofit/>
          </a:bodyPr>
          <a:lstStyle>
            <a:lvl1pPr marL="0" indent="0">
              <a:buNone/>
              <a:defRPr sz="1800" b="1" i="0">
                <a:solidFill>
                  <a:schemeClr val="bg1"/>
                </a:solidFill>
                <a:latin typeface="Source Sans Pro SemiBold" panose="020B0503030403020204" pitchFamily="34" charset="0"/>
                <a:ea typeface="Source Sans Pro SemiBold" panose="020B0503030403020204" pitchFamily="34" charset="0"/>
                <a:cs typeface="Red Hat Display Medium" panose="02010303040201060303" pitchFamily="2"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i-FI"/>
              <a:t>Muokkaa tekstin perustyylejä napsauttamalla</a:t>
            </a:r>
          </a:p>
        </p:txBody>
      </p:sp>
      <p:pic>
        <p:nvPicPr>
          <p:cNvPr id="9" name="Kuva 8">
            <a:extLst>
              <a:ext uri="{FF2B5EF4-FFF2-40B4-BE49-F238E27FC236}">
                <a16:creationId xmlns:a16="http://schemas.microsoft.com/office/drawing/2014/main" id="{CE725742-E2C3-9A40-7F08-E02786D6A778}"/>
              </a:ext>
            </a:extLst>
          </p:cNvPr>
          <p:cNvPicPr>
            <a:picLocks noChangeAspect="1"/>
          </p:cNvPicPr>
          <p:nvPr userDrawn="1"/>
        </p:nvPicPr>
        <p:blipFill>
          <a:blip r:embed="rId3"/>
          <a:srcRect/>
          <a:stretch/>
        </p:blipFill>
        <p:spPr>
          <a:xfrm>
            <a:off x="11401228" y="6062791"/>
            <a:ext cx="655624" cy="658684"/>
          </a:xfrm>
          <a:prstGeom prst="rect">
            <a:avLst/>
          </a:prstGeom>
        </p:spPr>
      </p:pic>
    </p:spTree>
    <p:extLst>
      <p:ext uri="{BB962C8B-B14F-4D97-AF65-F5344CB8AC3E}">
        <p14:creationId xmlns:p14="http://schemas.microsoft.com/office/powerpoint/2010/main" val="363674883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_Otsikkodia">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E91C3C7E-003F-E986-798F-44BAFA6C4A3B}"/>
              </a:ext>
            </a:extLst>
          </p:cNvPr>
          <p:cNvSpPr>
            <a:spLocks noGrp="1"/>
          </p:cNvSpPr>
          <p:nvPr>
            <p:ph type="ctrTitle"/>
          </p:nvPr>
        </p:nvSpPr>
        <p:spPr>
          <a:xfrm>
            <a:off x="1524000" y="1122363"/>
            <a:ext cx="9144000" cy="2387600"/>
          </a:xfrm>
        </p:spPr>
        <p:txBody>
          <a:bodyPr anchor="b">
            <a:normAutofit/>
          </a:bodyPr>
          <a:lstStyle>
            <a:lvl1pPr algn="ctr">
              <a:defRPr sz="4800" b="0" i="0">
                <a:solidFill>
                  <a:srgbClr val="2C1A46"/>
                </a:solidFill>
              </a:defRPr>
            </a:lvl1pPr>
          </a:lstStyle>
          <a:p>
            <a:r>
              <a:rPr lang="fi-FI"/>
              <a:t>Muokkaa ots. perustyyl. napsautt.</a:t>
            </a:r>
            <a:endParaRPr lang="fi-FI" dirty="0"/>
          </a:p>
        </p:txBody>
      </p:sp>
      <p:sp>
        <p:nvSpPr>
          <p:cNvPr id="3" name="Alaotsikko 2">
            <a:extLst>
              <a:ext uri="{FF2B5EF4-FFF2-40B4-BE49-F238E27FC236}">
                <a16:creationId xmlns:a16="http://schemas.microsoft.com/office/drawing/2014/main" id="{687D9960-FD77-8E0E-B7AD-2BD090BF6E2C}"/>
              </a:ext>
            </a:extLst>
          </p:cNvPr>
          <p:cNvSpPr>
            <a:spLocks noGrp="1"/>
          </p:cNvSpPr>
          <p:nvPr>
            <p:ph type="subTitle" idx="1"/>
          </p:nvPr>
        </p:nvSpPr>
        <p:spPr>
          <a:xfrm>
            <a:off x="1524000" y="3602038"/>
            <a:ext cx="9144000" cy="1655762"/>
          </a:xfrm>
        </p:spPr>
        <p:txBody>
          <a:bodyPr/>
          <a:lstStyle>
            <a:lvl1pPr marL="0" indent="0" algn="ctr">
              <a:buNone/>
              <a:defRPr sz="2400" b="0" i="0">
                <a:latin typeface="Source Sans Pro" panose="020B0503030403020204" pitchFamily="34" charset="0"/>
                <a:ea typeface="Source Sans Pro" panose="020B0503030403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a:t>Muokkaa alaotsikon perustyyliä napsautt.</a:t>
            </a:r>
            <a:endParaRPr lang="fi-FI" dirty="0"/>
          </a:p>
        </p:txBody>
      </p:sp>
    </p:spTree>
    <p:extLst>
      <p:ext uri="{BB962C8B-B14F-4D97-AF65-F5344CB8AC3E}">
        <p14:creationId xmlns:p14="http://schemas.microsoft.com/office/powerpoint/2010/main" val="424181235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2_Vain otsikko">
    <p:spTree>
      <p:nvGrpSpPr>
        <p:cNvPr id="1" name=""/>
        <p:cNvGrpSpPr/>
        <p:nvPr/>
      </p:nvGrpSpPr>
      <p:grpSpPr>
        <a:xfrm>
          <a:off x="0" y="0"/>
          <a:ext cx="0" cy="0"/>
          <a:chOff x="0" y="0"/>
          <a:chExt cx="0" cy="0"/>
        </a:xfrm>
      </p:grpSpPr>
      <p:sp>
        <p:nvSpPr>
          <p:cNvPr id="15" name="Picture Placeholder 14">
            <a:extLst>
              <a:ext uri="{FF2B5EF4-FFF2-40B4-BE49-F238E27FC236}">
                <a16:creationId xmlns:a16="http://schemas.microsoft.com/office/drawing/2014/main" id="{0A9CB271-A031-34D1-4C15-E1D63AE1B503}"/>
              </a:ext>
            </a:extLst>
          </p:cNvPr>
          <p:cNvSpPr>
            <a:spLocks noGrp="1"/>
          </p:cNvSpPr>
          <p:nvPr>
            <p:ph type="pic" sz="quarter" idx="14"/>
          </p:nvPr>
        </p:nvSpPr>
        <p:spPr>
          <a:xfrm>
            <a:off x="6210134" y="0"/>
            <a:ext cx="5981866" cy="6244521"/>
          </a:xfrm>
          <a:custGeom>
            <a:avLst/>
            <a:gdLst>
              <a:gd name="connsiteX0" fmla="*/ 0 w 5969000"/>
              <a:gd name="connsiteY0" fmla="*/ 0 h 6224588"/>
              <a:gd name="connsiteX1" fmla="*/ 5969000 w 5969000"/>
              <a:gd name="connsiteY1" fmla="*/ 0 h 6224588"/>
              <a:gd name="connsiteX2" fmla="*/ 5969000 w 5969000"/>
              <a:gd name="connsiteY2" fmla="*/ 6224588 h 6224588"/>
              <a:gd name="connsiteX3" fmla="*/ 0 w 5969000"/>
              <a:gd name="connsiteY3" fmla="*/ 6224588 h 6224588"/>
              <a:gd name="connsiteX4" fmla="*/ 0 w 5969000"/>
              <a:gd name="connsiteY4" fmla="*/ 0 h 6224588"/>
              <a:gd name="connsiteX0" fmla="*/ 0 w 5969000"/>
              <a:gd name="connsiteY0" fmla="*/ 0 h 6232634"/>
              <a:gd name="connsiteX1" fmla="*/ 5969000 w 5969000"/>
              <a:gd name="connsiteY1" fmla="*/ 0 h 6232634"/>
              <a:gd name="connsiteX2" fmla="*/ 5969000 w 5969000"/>
              <a:gd name="connsiteY2" fmla="*/ 6224588 h 6232634"/>
              <a:gd name="connsiteX3" fmla="*/ 4518572 w 5969000"/>
              <a:gd name="connsiteY3" fmla="*/ 6232634 h 6232634"/>
              <a:gd name="connsiteX4" fmla="*/ 0 w 5969000"/>
              <a:gd name="connsiteY4" fmla="*/ 6224588 h 6232634"/>
              <a:gd name="connsiteX5" fmla="*/ 0 w 5969000"/>
              <a:gd name="connsiteY5" fmla="*/ 0 h 6232634"/>
              <a:gd name="connsiteX0" fmla="*/ 0 w 5969000"/>
              <a:gd name="connsiteY0" fmla="*/ 0 h 6232634"/>
              <a:gd name="connsiteX1" fmla="*/ 5969000 w 5969000"/>
              <a:gd name="connsiteY1" fmla="*/ 0 h 6232634"/>
              <a:gd name="connsiteX2" fmla="*/ 5958490 w 5969000"/>
              <a:gd name="connsiteY2" fmla="*/ 5055476 h 6232634"/>
              <a:gd name="connsiteX3" fmla="*/ 5969000 w 5969000"/>
              <a:gd name="connsiteY3" fmla="*/ 6224588 h 6232634"/>
              <a:gd name="connsiteX4" fmla="*/ 4518572 w 5969000"/>
              <a:gd name="connsiteY4" fmla="*/ 6232634 h 6232634"/>
              <a:gd name="connsiteX5" fmla="*/ 0 w 5969000"/>
              <a:gd name="connsiteY5" fmla="*/ 6224588 h 6232634"/>
              <a:gd name="connsiteX6" fmla="*/ 0 w 5969000"/>
              <a:gd name="connsiteY6" fmla="*/ 0 h 6232634"/>
              <a:gd name="connsiteX0" fmla="*/ 0 w 5969000"/>
              <a:gd name="connsiteY0" fmla="*/ 0 h 6232634"/>
              <a:gd name="connsiteX1" fmla="*/ 5969000 w 5969000"/>
              <a:gd name="connsiteY1" fmla="*/ 0 h 6232634"/>
              <a:gd name="connsiteX2" fmla="*/ 5958490 w 5969000"/>
              <a:gd name="connsiteY2" fmla="*/ 5055476 h 6232634"/>
              <a:gd name="connsiteX3" fmla="*/ 4518572 w 5969000"/>
              <a:gd name="connsiteY3" fmla="*/ 6232634 h 6232634"/>
              <a:gd name="connsiteX4" fmla="*/ 0 w 5969000"/>
              <a:gd name="connsiteY4" fmla="*/ 6224588 h 6232634"/>
              <a:gd name="connsiteX5" fmla="*/ 0 w 5969000"/>
              <a:gd name="connsiteY5" fmla="*/ 0 h 6232634"/>
              <a:gd name="connsiteX0" fmla="*/ 0 w 5969000"/>
              <a:gd name="connsiteY0" fmla="*/ 0 h 6232634"/>
              <a:gd name="connsiteX1" fmla="*/ 5969000 w 5969000"/>
              <a:gd name="connsiteY1" fmla="*/ 0 h 6232634"/>
              <a:gd name="connsiteX2" fmla="*/ 5958490 w 5969000"/>
              <a:gd name="connsiteY2" fmla="*/ 5055476 h 6232634"/>
              <a:gd name="connsiteX3" fmla="*/ 4518572 w 5969000"/>
              <a:gd name="connsiteY3" fmla="*/ 6232634 h 6232634"/>
              <a:gd name="connsiteX4" fmla="*/ 0 w 5969000"/>
              <a:gd name="connsiteY4" fmla="*/ 6224588 h 6232634"/>
              <a:gd name="connsiteX5" fmla="*/ 0 w 5969000"/>
              <a:gd name="connsiteY5" fmla="*/ 0 h 6232634"/>
              <a:gd name="connsiteX0" fmla="*/ 0 w 5969000"/>
              <a:gd name="connsiteY0" fmla="*/ 0 h 6232634"/>
              <a:gd name="connsiteX1" fmla="*/ 5969000 w 5969000"/>
              <a:gd name="connsiteY1" fmla="*/ 0 h 6232634"/>
              <a:gd name="connsiteX2" fmla="*/ 5958490 w 5969000"/>
              <a:gd name="connsiteY2" fmla="*/ 5055476 h 6232634"/>
              <a:gd name="connsiteX3" fmla="*/ 4518572 w 5969000"/>
              <a:gd name="connsiteY3" fmla="*/ 6232634 h 6232634"/>
              <a:gd name="connsiteX4" fmla="*/ 0 w 5969000"/>
              <a:gd name="connsiteY4" fmla="*/ 6224588 h 6232634"/>
              <a:gd name="connsiteX5" fmla="*/ 0 w 5969000"/>
              <a:gd name="connsiteY5" fmla="*/ 0 h 6232634"/>
              <a:gd name="connsiteX0" fmla="*/ 0 w 5969000"/>
              <a:gd name="connsiteY0" fmla="*/ 0 h 6232634"/>
              <a:gd name="connsiteX1" fmla="*/ 5969000 w 5969000"/>
              <a:gd name="connsiteY1" fmla="*/ 0 h 6232634"/>
              <a:gd name="connsiteX2" fmla="*/ 5958490 w 5969000"/>
              <a:gd name="connsiteY2" fmla="*/ 4918842 h 6232634"/>
              <a:gd name="connsiteX3" fmla="*/ 4518572 w 5969000"/>
              <a:gd name="connsiteY3" fmla="*/ 6232634 h 6232634"/>
              <a:gd name="connsiteX4" fmla="*/ 0 w 5969000"/>
              <a:gd name="connsiteY4" fmla="*/ 6224588 h 6232634"/>
              <a:gd name="connsiteX5" fmla="*/ 0 w 5969000"/>
              <a:gd name="connsiteY5" fmla="*/ 0 h 6232634"/>
              <a:gd name="connsiteX0" fmla="*/ 0 w 5969000"/>
              <a:gd name="connsiteY0" fmla="*/ 0 h 6232634"/>
              <a:gd name="connsiteX1" fmla="*/ 5969000 w 5969000"/>
              <a:gd name="connsiteY1" fmla="*/ 0 h 6232634"/>
              <a:gd name="connsiteX2" fmla="*/ 5958490 w 5969000"/>
              <a:gd name="connsiteY2" fmla="*/ 4918842 h 6232634"/>
              <a:gd name="connsiteX3" fmla="*/ 4518572 w 5969000"/>
              <a:gd name="connsiteY3" fmla="*/ 6232634 h 6232634"/>
              <a:gd name="connsiteX4" fmla="*/ 0 w 5969000"/>
              <a:gd name="connsiteY4" fmla="*/ 6224588 h 6232634"/>
              <a:gd name="connsiteX5" fmla="*/ 0 w 5969000"/>
              <a:gd name="connsiteY5" fmla="*/ 0 h 6232634"/>
              <a:gd name="connsiteX0" fmla="*/ 0 w 5970011"/>
              <a:gd name="connsiteY0" fmla="*/ 0 h 6232634"/>
              <a:gd name="connsiteX1" fmla="*/ 5969000 w 5970011"/>
              <a:gd name="connsiteY1" fmla="*/ 0 h 6232634"/>
              <a:gd name="connsiteX2" fmla="*/ 5969000 w 5970011"/>
              <a:gd name="connsiteY2" fmla="*/ 4803229 h 6232634"/>
              <a:gd name="connsiteX3" fmla="*/ 4518572 w 5970011"/>
              <a:gd name="connsiteY3" fmla="*/ 6232634 h 6232634"/>
              <a:gd name="connsiteX4" fmla="*/ 0 w 5970011"/>
              <a:gd name="connsiteY4" fmla="*/ 6224588 h 6232634"/>
              <a:gd name="connsiteX5" fmla="*/ 0 w 5970011"/>
              <a:gd name="connsiteY5" fmla="*/ 0 h 6232634"/>
              <a:gd name="connsiteX0" fmla="*/ 0 w 5970011"/>
              <a:gd name="connsiteY0" fmla="*/ 0 h 6232634"/>
              <a:gd name="connsiteX1" fmla="*/ 5969000 w 5970011"/>
              <a:gd name="connsiteY1" fmla="*/ 0 h 6232634"/>
              <a:gd name="connsiteX2" fmla="*/ 5969000 w 5970011"/>
              <a:gd name="connsiteY2" fmla="*/ 4803229 h 6232634"/>
              <a:gd name="connsiteX3" fmla="*/ 4518572 w 5970011"/>
              <a:gd name="connsiteY3" fmla="*/ 6232634 h 6232634"/>
              <a:gd name="connsiteX4" fmla="*/ 0 w 5970011"/>
              <a:gd name="connsiteY4" fmla="*/ 6224588 h 6232634"/>
              <a:gd name="connsiteX5" fmla="*/ 0 w 5970011"/>
              <a:gd name="connsiteY5" fmla="*/ 0 h 6232634"/>
              <a:gd name="connsiteX0" fmla="*/ 6306 w 5976317"/>
              <a:gd name="connsiteY0" fmla="*/ 0 h 6232634"/>
              <a:gd name="connsiteX1" fmla="*/ 5975306 w 5976317"/>
              <a:gd name="connsiteY1" fmla="*/ 0 h 6232634"/>
              <a:gd name="connsiteX2" fmla="*/ 5975306 w 5976317"/>
              <a:gd name="connsiteY2" fmla="*/ 4803229 h 6232634"/>
              <a:gd name="connsiteX3" fmla="*/ 4524878 w 5976317"/>
              <a:gd name="connsiteY3" fmla="*/ 6232634 h 6232634"/>
              <a:gd name="connsiteX4" fmla="*/ 6306 w 5976317"/>
              <a:gd name="connsiteY4" fmla="*/ 6224588 h 6232634"/>
              <a:gd name="connsiteX5" fmla="*/ 0 w 5976317"/>
              <a:gd name="connsiteY5" fmla="*/ 5090486 h 6232634"/>
              <a:gd name="connsiteX6" fmla="*/ 6306 w 5976317"/>
              <a:gd name="connsiteY6" fmla="*/ 0 h 6232634"/>
              <a:gd name="connsiteX0" fmla="*/ 6306 w 5976317"/>
              <a:gd name="connsiteY0" fmla="*/ 0 h 6232634"/>
              <a:gd name="connsiteX1" fmla="*/ 5975306 w 5976317"/>
              <a:gd name="connsiteY1" fmla="*/ 0 h 6232634"/>
              <a:gd name="connsiteX2" fmla="*/ 5975306 w 5976317"/>
              <a:gd name="connsiteY2" fmla="*/ 4803229 h 6232634"/>
              <a:gd name="connsiteX3" fmla="*/ 4524878 w 5976317"/>
              <a:gd name="connsiteY3" fmla="*/ 6232634 h 6232634"/>
              <a:gd name="connsiteX4" fmla="*/ 1324303 w 5976317"/>
              <a:gd name="connsiteY4" fmla="*/ 6225603 h 6232634"/>
              <a:gd name="connsiteX5" fmla="*/ 6306 w 5976317"/>
              <a:gd name="connsiteY5" fmla="*/ 6224588 h 6232634"/>
              <a:gd name="connsiteX6" fmla="*/ 0 w 5976317"/>
              <a:gd name="connsiteY6" fmla="*/ 5090486 h 6232634"/>
              <a:gd name="connsiteX7" fmla="*/ 6306 w 5976317"/>
              <a:gd name="connsiteY7" fmla="*/ 0 h 6232634"/>
              <a:gd name="connsiteX0" fmla="*/ 6306 w 5976317"/>
              <a:gd name="connsiteY0" fmla="*/ 0 h 6232634"/>
              <a:gd name="connsiteX1" fmla="*/ 5975306 w 5976317"/>
              <a:gd name="connsiteY1" fmla="*/ 0 h 6232634"/>
              <a:gd name="connsiteX2" fmla="*/ 5975306 w 5976317"/>
              <a:gd name="connsiteY2" fmla="*/ 4803229 h 6232634"/>
              <a:gd name="connsiteX3" fmla="*/ 4524878 w 5976317"/>
              <a:gd name="connsiteY3" fmla="*/ 6232634 h 6232634"/>
              <a:gd name="connsiteX4" fmla="*/ 1324303 w 5976317"/>
              <a:gd name="connsiteY4" fmla="*/ 6225603 h 6232634"/>
              <a:gd name="connsiteX5" fmla="*/ 0 w 5976317"/>
              <a:gd name="connsiteY5" fmla="*/ 5090486 h 6232634"/>
              <a:gd name="connsiteX6" fmla="*/ 6306 w 5976317"/>
              <a:gd name="connsiteY6" fmla="*/ 0 h 6232634"/>
              <a:gd name="connsiteX0" fmla="*/ 6306 w 5976317"/>
              <a:gd name="connsiteY0" fmla="*/ 0 h 6232634"/>
              <a:gd name="connsiteX1" fmla="*/ 5975306 w 5976317"/>
              <a:gd name="connsiteY1" fmla="*/ 0 h 6232634"/>
              <a:gd name="connsiteX2" fmla="*/ 5975306 w 5976317"/>
              <a:gd name="connsiteY2" fmla="*/ 4803229 h 6232634"/>
              <a:gd name="connsiteX3" fmla="*/ 4524878 w 5976317"/>
              <a:gd name="connsiteY3" fmla="*/ 6232634 h 6232634"/>
              <a:gd name="connsiteX4" fmla="*/ 1431508 w 5976317"/>
              <a:gd name="connsiteY4" fmla="*/ 6231909 h 6232634"/>
              <a:gd name="connsiteX5" fmla="*/ 0 w 5976317"/>
              <a:gd name="connsiteY5" fmla="*/ 5090486 h 6232634"/>
              <a:gd name="connsiteX6" fmla="*/ 6306 w 5976317"/>
              <a:gd name="connsiteY6" fmla="*/ 0 h 6232634"/>
              <a:gd name="connsiteX0" fmla="*/ 6306 w 5976317"/>
              <a:gd name="connsiteY0" fmla="*/ 0 h 6232634"/>
              <a:gd name="connsiteX1" fmla="*/ 5975306 w 5976317"/>
              <a:gd name="connsiteY1" fmla="*/ 0 h 6232634"/>
              <a:gd name="connsiteX2" fmla="*/ 5975306 w 5976317"/>
              <a:gd name="connsiteY2" fmla="*/ 4803229 h 6232634"/>
              <a:gd name="connsiteX3" fmla="*/ 4524878 w 5976317"/>
              <a:gd name="connsiteY3" fmla="*/ 6232634 h 6232634"/>
              <a:gd name="connsiteX4" fmla="*/ 1431508 w 5976317"/>
              <a:gd name="connsiteY4" fmla="*/ 6231909 h 6232634"/>
              <a:gd name="connsiteX5" fmla="*/ 0 w 5976317"/>
              <a:gd name="connsiteY5" fmla="*/ 5090486 h 6232634"/>
              <a:gd name="connsiteX6" fmla="*/ 6306 w 5976317"/>
              <a:gd name="connsiteY6" fmla="*/ 0 h 6232634"/>
              <a:gd name="connsiteX0" fmla="*/ 6306 w 5976317"/>
              <a:gd name="connsiteY0" fmla="*/ 0 h 6232634"/>
              <a:gd name="connsiteX1" fmla="*/ 5975306 w 5976317"/>
              <a:gd name="connsiteY1" fmla="*/ 0 h 6232634"/>
              <a:gd name="connsiteX2" fmla="*/ 5975306 w 5976317"/>
              <a:gd name="connsiteY2" fmla="*/ 4803229 h 6232634"/>
              <a:gd name="connsiteX3" fmla="*/ 4524878 w 5976317"/>
              <a:gd name="connsiteY3" fmla="*/ 6232634 h 6232634"/>
              <a:gd name="connsiteX4" fmla="*/ 1431508 w 5976317"/>
              <a:gd name="connsiteY4" fmla="*/ 6231909 h 6232634"/>
              <a:gd name="connsiteX5" fmla="*/ 0 w 5976317"/>
              <a:gd name="connsiteY5" fmla="*/ 5090486 h 6232634"/>
              <a:gd name="connsiteX6" fmla="*/ 6306 w 5976317"/>
              <a:gd name="connsiteY6" fmla="*/ 0 h 6232634"/>
              <a:gd name="connsiteX0" fmla="*/ 6306 w 5976317"/>
              <a:gd name="connsiteY0" fmla="*/ 0 h 6232634"/>
              <a:gd name="connsiteX1" fmla="*/ 5975306 w 5976317"/>
              <a:gd name="connsiteY1" fmla="*/ 0 h 6232634"/>
              <a:gd name="connsiteX2" fmla="*/ 5975306 w 5976317"/>
              <a:gd name="connsiteY2" fmla="*/ 4803229 h 6232634"/>
              <a:gd name="connsiteX3" fmla="*/ 4524878 w 5976317"/>
              <a:gd name="connsiteY3" fmla="*/ 6232634 h 6232634"/>
              <a:gd name="connsiteX4" fmla="*/ 1431508 w 5976317"/>
              <a:gd name="connsiteY4" fmla="*/ 6231909 h 6232634"/>
              <a:gd name="connsiteX5" fmla="*/ 0 w 5976317"/>
              <a:gd name="connsiteY5" fmla="*/ 4573377 h 6232634"/>
              <a:gd name="connsiteX6" fmla="*/ 6306 w 5976317"/>
              <a:gd name="connsiteY6" fmla="*/ 0 h 6232634"/>
              <a:gd name="connsiteX0" fmla="*/ 6306 w 5976317"/>
              <a:gd name="connsiteY0" fmla="*/ 0 h 6244521"/>
              <a:gd name="connsiteX1" fmla="*/ 5975306 w 5976317"/>
              <a:gd name="connsiteY1" fmla="*/ 0 h 6244521"/>
              <a:gd name="connsiteX2" fmla="*/ 5975306 w 5976317"/>
              <a:gd name="connsiteY2" fmla="*/ 4803229 h 6244521"/>
              <a:gd name="connsiteX3" fmla="*/ 4524878 w 5976317"/>
              <a:gd name="connsiteY3" fmla="*/ 6232634 h 6244521"/>
              <a:gd name="connsiteX4" fmla="*/ 1664838 w 5976317"/>
              <a:gd name="connsiteY4" fmla="*/ 6244521 h 6244521"/>
              <a:gd name="connsiteX5" fmla="*/ 0 w 5976317"/>
              <a:gd name="connsiteY5" fmla="*/ 4573377 h 6244521"/>
              <a:gd name="connsiteX6" fmla="*/ 6306 w 5976317"/>
              <a:gd name="connsiteY6" fmla="*/ 0 h 6244521"/>
              <a:gd name="connsiteX0" fmla="*/ 6306 w 5976317"/>
              <a:gd name="connsiteY0" fmla="*/ 0 h 6244521"/>
              <a:gd name="connsiteX1" fmla="*/ 5975306 w 5976317"/>
              <a:gd name="connsiteY1" fmla="*/ 0 h 6244521"/>
              <a:gd name="connsiteX2" fmla="*/ 5975306 w 5976317"/>
              <a:gd name="connsiteY2" fmla="*/ 4803229 h 6244521"/>
              <a:gd name="connsiteX3" fmla="*/ 4524878 w 5976317"/>
              <a:gd name="connsiteY3" fmla="*/ 6232634 h 6244521"/>
              <a:gd name="connsiteX4" fmla="*/ 1664838 w 5976317"/>
              <a:gd name="connsiteY4" fmla="*/ 6244521 h 6244521"/>
              <a:gd name="connsiteX5" fmla="*/ 0 w 5976317"/>
              <a:gd name="connsiteY5" fmla="*/ 4573377 h 6244521"/>
              <a:gd name="connsiteX6" fmla="*/ 6306 w 5976317"/>
              <a:gd name="connsiteY6" fmla="*/ 0 h 6244521"/>
              <a:gd name="connsiteX0" fmla="*/ 6306 w 5976317"/>
              <a:gd name="connsiteY0" fmla="*/ 0 h 6244521"/>
              <a:gd name="connsiteX1" fmla="*/ 5975306 w 5976317"/>
              <a:gd name="connsiteY1" fmla="*/ 0 h 6244521"/>
              <a:gd name="connsiteX2" fmla="*/ 5975306 w 5976317"/>
              <a:gd name="connsiteY2" fmla="*/ 4803229 h 6244521"/>
              <a:gd name="connsiteX3" fmla="*/ 4524878 w 5976317"/>
              <a:gd name="connsiteY3" fmla="*/ 6232634 h 6244521"/>
              <a:gd name="connsiteX4" fmla="*/ 1664838 w 5976317"/>
              <a:gd name="connsiteY4" fmla="*/ 6244521 h 6244521"/>
              <a:gd name="connsiteX5" fmla="*/ 0 w 5976317"/>
              <a:gd name="connsiteY5" fmla="*/ 4573377 h 6244521"/>
              <a:gd name="connsiteX6" fmla="*/ 6306 w 5976317"/>
              <a:gd name="connsiteY6" fmla="*/ 0 h 6244521"/>
              <a:gd name="connsiteX0" fmla="*/ 6306 w 5976317"/>
              <a:gd name="connsiteY0" fmla="*/ 0 h 6244521"/>
              <a:gd name="connsiteX1" fmla="*/ 5975306 w 5976317"/>
              <a:gd name="connsiteY1" fmla="*/ 0 h 6244521"/>
              <a:gd name="connsiteX2" fmla="*/ 5975306 w 5976317"/>
              <a:gd name="connsiteY2" fmla="*/ 4803229 h 6244521"/>
              <a:gd name="connsiteX3" fmla="*/ 4524878 w 5976317"/>
              <a:gd name="connsiteY3" fmla="*/ 6232634 h 6244521"/>
              <a:gd name="connsiteX4" fmla="*/ 1664838 w 5976317"/>
              <a:gd name="connsiteY4" fmla="*/ 6244521 h 6244521"/>
              <a:gd name="connsiteX5" fmla="*/ 0 w 5976317"/>
              <a:gd name="connsiteY5" fmla="*/ 4573377 h 6244521"/>
              <a:gd name="connsiteX6" fmla="*/ 6306 w 5976317"/>
              <a:gd name="connsiteY6" fmla="*/ 0 h 6244521"/>
              <a:gd name="connsiteX0" fmla="*/ 6306 w 5982204"/>
              <a:gd name="connsiteY0" fmla="*/ 0 h 6463294"/>
              <a:gd name="connsiteX1" fmla="*/ 5975306 w 5982204"/>
              <a:gd name="connsiteY1" fmla="*/ 0 h 6463294"/>
              <a:gd name="connsiteX2" fmla="*/ 5981612 w 5982204"/>
              <a:gd name="connsiteY2" fmla="*/ 5774385 h 6463294"/>
              <a:gd name="connsiteX3" fmla="*/ 4524878 w 5982204"/>
              <a:gd name="connsiteY3" fmla="*/ 6232634 h 6463294"/>
              <a:gd name="connsiteX4" fmla="*/ 1664838 w 5982204"/>
              <a:gd name="connsiteY4" fmla="*/ 6244521 h 6463294"/>
              <a:gd name="connsiteX5" fmla="*/ 0 w 5982204"/>
              <a:gd name="connsiteY5" fmla="*/ 4573377 h 6463294"/>
              <a:gd name="connsiteX6" fmla="*/ 6306 w 5982204"/>
              <a:gd name="connsiteY6" fmla="*/ 0 h 6463294"/>
              <a:gd name="connsiteX0" fmla="*/ 6306 w 5981862"/>
              <a:gd name="connsiteY0" fmla="*/ 0 h 6294326"/>
              <a:gd name="connsiteX1" fmla="*/ 5975306 w 5981862"/>
              <a:gd name="connsiteY1" fmla="*/ 0 h 6294326"/>
              <a:gd name="connsiteX2" fmla="*/ 5981612 w 5981862"/>
              <a:gd name="connsiteY2" fmla="*/ 5774385 h 6294326"/>
              <a:gd name="connsiteX3" fmla="*/ 4524878 w 5981862"/>
              <a:gd name="connsiteY3" fmla="*/ 6232634 h 6294326"/>
              <a:gd name="connsiteX4" fmla="*/ 1664838 w 5981862"/>
              <a:gd name="connsiteY4" fmla="*/ 6244521 h 6294326"/>
              <a:gd name="connsiteX5" fmla="*/ 0 w 5981862"/>
              <a:gd name="connsiteY5" fmla="*/ 4573377 h 6294326"/>
              <a:gd name="connsiteX6" fmla="*/ 6306 w 5981862"/>
              <a:gd name="connsiteY6" fmla="*/ 0 h 6294326"/>
              <a:gd name="connsiteX0" fmla="*/ 6306 w 5981862"/>
              <a:gd name="connsiteY0" fmla="*/ 0 h 6323081"/>
              <a:gd name="connsiteX1" fmla="*/ 5975306 w 5981862"/>
              <a:gd name="connsiteY1" fmla="*/ 0 h 6323081"/>
              <a:gd name="connsiteX2" fmla="*/ 5981612 w 5981862"/>
              <a:gd name="connsiteY2" fmla="*/ 5774385 h 6323081"/>
              <a:gd name="connsiteX3" fmla="*/ 4524878 w 5981862"/>
              <a:gd name="connsiteY3" fmla="*/ 6232634 h 6323081"/>
              <a:gd name="connsiteX4" fmla="*/ 1664838 w 5981862"/>
              <a:gd name="connsiteY4" fmla="*/ 6244521 h 6323081"/>
              <a:gd name="connsiteX5" fmla="*/ 0 w 5981862"/>
              <a:gd name="connsiteY5" fmla="*/ 4573377 h 6323081"/>
              <a:gd name="connsiteX6" fmla="*/ 6306 w 5981862"/>
              <a:gd name="connsiteY6" fmla="*/ 0 h 6323081"/>
              <a:gd name="connsiteX0" fmla="*/ 4524878 w 5981862"/>
              <a:gd name="connsiteY0" fmla="*/ 6232634 h 6337201"/>
              <a:gd name="connsiteX1" fmla="*/ 1664838 w 5981862"/>
              <a:gd name="connsiteY1" fmla="*/ 6244521 h 6337201"/>
              <a:gd name="connsiteX2" fmla="*/ 0 w 5981862"/>
              <a:gd name="connsiteY2" fmla="*/ 4573377 h 6337201"/>
              <a:gd name="connsiteX3" fmla="*/ 6306 w 5981862"/>
              <a:gd name="connsiteY3" fmla="*/ 0 h 6337201"/>
              <a:gd name="connsiteX4" fmla="*/ 5975306 w 5981862"/>
              <a:gd name="connsiteY4" fmla="*/ 0 h 6337201"/>
              <a:gd name="connsiteX5" fmla="*/ 5981612 w 5981862"/>
              <a:gd name="connsiteY5" fmla="*/ 5774385 h 6337201"/>
              <a:gd name="connsiteX6" fmla="*/ 4616318 w 5981862"/>
              <a:gd name="connsiteY6" fmla="*/ 6324074 h 6337201"/>
              <a:gd name="connsiteX0" fmla="*/ 4524878 w 6016469"/>
              <a:gd name="connsiteY0" fmla="*/ 6232634 h 6357381"/>
              <a:gd name="connsiteX1" fmla="*/ 1664838 w 6016469"/>
              <a:gd name="connsiteY1" fmla="*/ 6244521 h 6357381"/>
              <a:gd name="connsiteX2" fmla="*/ 0 w 6016469"/>
              <a:gd name="connsiteY2" fmla="*/ 4573377 h 6357381"/>
              <a:gd name="connsiteX3" fmla="*/ 6306 w 6016469"/>
              <a:gd name="connsiteY3" fmla="*/ 0 h 6357381"/>
              <a:gd name="connsiteX4" fmla="*/ 5975306 w 6016469"/>
              <a:gd name="connsiteY4" fmla="*/ 0 h 6357381"/>
              <a:gd name="connsiteX5" fmla="*/ 5981612 w 6016469"/>
              <a:gd name="connsiteY5" fmla="*/ 5774385 h 6357381"/>
              <a:gd name="connsiteX6" fmla="*/ 5473963 w 6016469"/>
              <a:gd name="connsiteY6" fmla="*/ 6223175 h 6357381"/>
              <a:gd name="connsiteX0" fmla="*/ 4524878 w 6251029"/>
              <a:gd name="connsiteY0" fmla="*/ 6232634 h 6360466"/>
              <a:gd name="connsiteX1" fmla="*/ 1664838 w 6251029"/>
              <a:gd name="connsiteY1" fmla="*/ 6244521 h 6360466"/>
              <a:gd name="connsiteX2" fmla="*/ 0 w 6251029"/>
              <a:gd name="connsiteY2" fmla="*/ 4573377 h 6360466"/>
              <a:gd name="connsiteX3" fmla="*/ 6306 w 6251029"/>
              <a:gd name="connsiteY3" fmla="*/ 0 h 6360466"/>
              <a:gd name="connsiteX4" fmla="*/ 5975306 w 6251029"/>
              <a:gd name="connsiteY4" fmla="*/ 0 h 6360466"/>
              <a:gd name="connsiteX5" fmla="*/ 5981612 w 6251029"/>
              <a:gd name="connsiteY5" fmla="*/ 5774385 h 6360466"/>
              <a:gd name="connsiteX6" fmla="*/ 5946929 w 6251029"/>
              <a:gd name="connsiteY6" fmla="*/ 6229481 h 6360466"/>
              <a:gd name="connsiteX0" fmla="*/ 4524878 w 6108307"/>
              <a:gd name="connsiteY0" fmla="*/ 6232634 h 6386237"/>
              <a:gd name="connsiteX1" fmla="*/ 1664838 w 6108307"/>
              <a:gd name="connsiteY1" fmla="*/ 6244521 h 6386237"/>
              <a:gd name="connsiteX2" fmla="*/ 0 w 6108307"/>
              <a:gd name="connsiteY2" fmla="*/ 4573377 h 6386237"/>
              <a:gd name="connsiteX3" fmla="*/ 6306 w 6108307"/>
              <a:gd name="connsiteY3" fmla="*/ 0 h 6386237"/>
              <a:gd name="connsiteX4" fmla="*/ 5975306 w 6108307"/>
              <a:gd name="connsiteY4" fmla="*/ 0 h 6386237"/>
              <a:gd name="connsiteX5" fmla="*/ 5981612 w 6108307"/>
              <a:gd name="connsiteY5" fmla="*/ 5774385 h 6386237"/>
              <a:gd name="connsiteX6" fmla="*/ 5946929 w 6108307"/>
              <a:gd name="connsiteY6" fmla="*/ 6229481 h 6386237"/>
              <a:gd name="connsiteX0" fmla="*/ 4524878 w 6108307"/>
              <a:gd name="connsiteY0" fmla="*/ 6232634 h 6244521"/>
              <a:gd name="connsiteX1" fmla="*/ 1664838 w 6108307"/>
              <a:gd name="connsiteY1" fmla="*/ 6244521 h 6244521"/>
              <a:gd name="connsiteX2" fmla="*/ 0 w 6108307"/>
              <a:gd name="connsiteY2" fmla="*/ 4573377 h 6244521"/>
              <a:gd name="connsiteX3" fmla="*/ 6306 w 6108307"/>
              <a:gd name="connsiteY3" fmla="*/ 0 h 6244521"/>
              <a:gd name="connsiteX4" fmla="*/ 5975306 w 6108307"/>
              <a:gd name="connsiteY4" fmla="*/ 0 h 6244521"/>
              <a:gd name="connsiteX5" fmla="*/ 5981612 w 6108307"/>
              <a:gd name="connsiteY5" fmla="*/ 5774385 h 6244521"/>
              <a:gd name="connsiteX6" fmla="*/ 5946929 w 6108307"/>
              <a:gd name="connsiteY6" fmla="*/ 6229481 h 6244521"/>
              <a:gd name="connsiteX0" fmla="*/ 4524878 w 5992520"/>
              <a:gd name="connsiteY0" fmla="*/ 6232634 h 6244521"/>
              <a:gd name="connsiteX1" fmla="*/ 1664838 w 5992520"/>
              <a:gd name="connsiteY1" fmla="*/ 6244521 h 6244521"/>
              <a:gd name="connsiteX2" fmla="*/ 0 w 5992520"/>
              <a:gd name="connsiteY2" fmla="*/ 4573377 h 6244521"/>
              <a:gd name="connsiteX3" fmla="*/ 6306 w 5992520"/>
              <a:gd name="connsiteY3" fmla="*/ 0 h 6244521"/>
              <a:gd name="connsiteX4" fmla="*/ 5975306 w 5992520"/>
              <a:gd name="connsiteY4" fmla="*/ 0 h 6244521"/>
              <a:gd name="connsiteX5" fmla="*/ 5981612 w 5992520"/>
              <a:gd name="connsiteY5" fmla="*/ 5774385 h 6244521"/>
              <a:gd name="connsiteX6" fmla="*/ 5946929 w 5992520"/>
              <a:gd name="connsiteY6" fmla="*/ 6229481 h 6244521"/>
              <a:gd name="connsiteX0" fmla="*/ 4524878 w 5997716"/>
              <a:gd name="connsiteY0" fmla="*/ 6232634 h 6244521"/>
              <a:gd name="connsiteX1" fmla="*/ 1664838 w 5997716"/>
              <a:gd name="connsiteY1" fmla="*/ 6244521 h 6244521"/>
              <a:gd name="connsiteX2" fmla="*/ 0 w 5997716"/>
              <a:gd name="connsiteY2" fmla="*/ 4573377 h 6244521"/>
              <a:gd name="connsiteX3" fmla="*/ 6306 w 5997716"/>
              <a:gd name="connsiteY3" fmla="*/ 0 h 6244521"/>
              <a:gd name="connsiteX4" fmla="*/ 5975306 w 5997716"/>
              <a:gd name="connsiteY4" fmla="*/ 0 h 6244521"/>
              <a:gd name="connsiteX5" fmla="*/ 5981612 w 5997716"/>
              <a:gd name="connsiteY5" fmla="*/ 5774385 h 6244521"/>
              <a:gd name="connsiteX6" fmla="*/ 5946929 w 5997716"/>
              <a:gd name="connsiteY6" fmla="*/ 6229481 h 6244521"/>
              <a:gd name="connsiteX0" fmla="*/ 4524878 w 6020301"/>
              <a:gd name="connsiteY0" fmla="*/ 6232634 h 6398407"/>
              <a:gd name="connsiteX1" fmla="*/ 1664838 w 6020301"/>
              <a:gd name="connsiteY1" fmla="*/ 6244521 h 6398407"/>
              <a:gd name="connsiteX2" fmla="*/ 0 w 6020301"/>
              <a:gd name="connsiteY2" fmla="*/ 4573377 h 6398407"/>
              <a:gd name="connsiteX3" fmla="*/ 6306 w 6020301"/>
              <a:gd name="connsiteY3" fmla="*/ 0 h 6398407"/>
              <a:gd name="connsiteX4" fmla="*/ 5975306 w 6020301"/>
              <a:gd name="connsiteY4" fmla="*/ 0 h 6398407"/>
              <a:gd name="connsiteX5" fmla="*/ 5981612 w 6020301"/>
              <a:gd name="connsiteY5" fmla="*/ 5774385 h 6398407"/>
              <a:gd name="connsiteX6" fmla="*/ 5978460 w 6020301"/>
              <a:gd name="connsiteY6" fmla="*/ 6235787 h 6398407"/>
              <a:gd name="connsiteX0" fmla="*/ 4524878 w 5981866"/>
              <a:gd name="connsiteY0" fmla="*/ 6232634 h 6391718"/>
              <a:gd name="connsiteX1" fmla="*/ 1664838 w 5981866"/>
              <a:gd name="connsiteY1" fmla="*/ 6244521 h 6391718"/>
              <a:gd name="connsiteX2" fmla="*/ 0 w 5981866"/>
              <a:gd name="connsiteY2" fmla="*/ 4573377 h 6391718"/>
              <a:gd name="connsiteX3" fmla="*/ 6306 w 5981866"/>
              <a:gd name="connsiteY3" fmla="*/ 0 h 6391718"/>
              <a:gd name="connsiteX4" fmla="*/ 5975306 w 5981866"/>
              <a:gd name="connsiteY4" fmla="*/ 0 h 6391718"/>
              <a:gd name="connsiteX5" fmla="*/ 5981612 w 5981866"/>
              <a:gd name="connsiteY5" fmla="*/ 5774385 h 6391718"/>
              <a:gd name="connsiteX6" fmla="*/ 5978460 w 5981866"/>
              <a:gd name="connsiteY6" fmla="*/ 6235787 h 6391718"/>
              <a:gd name="connsiteX0" fmla="*/ 4524878 w 5981866"/>
              <a:gd name="connsiteY0" fmla="*/ 6232634 h 6244521"/>
              <a:gd name="connsiteX1" fmla="*/ 1664838 w 5981866"/>
              <a:gd name="connsiteY1" fmla="*/ 6244521 h 6244521"/>
              <a:gd name="connsiteX2" fmla="*/ 0 w 5981866"/>
              <a:gd name="connsiteY2" fmla="*/ 4573377 h 6244521"/>
              <a:gd name="connsiteX3" fmla="*/ 6306 w 5981866"/>
              <a:gd name="connsiteY3" fmla="*/ 0 h 6244521"/>
              <a:gd name="connsiteX4" fmla="*/ 5975306 w 5981866"/>
              <a:gd name="connsiteY4" fmla="*/ 0 h 6244521"/>
              <a:gd name="connsiteX5" fmla="*/ 5981612 w 5981866"/>
              <a:gd name="connsiteY5" fmla="*/ 5774385 h 6244521"/>
              <a:gd name="connsiteX6" fmla="*/ 5978460 w 5981866"/>
              <a:gd name="connsiteY6" fmla="*/ 6235787 h 62445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981866" h="6244521">
                <a:moveTo>
                  <a:pt x="4524878" y="6232634"/>
                </a:moveTo>
                <a:lnTo>
                  <a:pt x="1664838" y="6244521"/>
                </a:lnTo>
                <a:cubicBezTo>
                  <a:pt x="52551" y="6242420"/>
                  <a:pt x="4203" y="5754740"/>
                  <a:pt x="0" y="4573377"/>
                </a:cubicBezTo>
                <a:lnTo>
                  <a:pt x="6306" y="0"/>
                </a:lnTo>
                <a:lnTo>
                  <a:pt x="5975306" y="0"/>
                </a:lnTo>
                <a:cubicBezTo>
                  <a:pt x="5971803" y="1685159"/>
                  <a:pt x="5981086" y="5365707"/>
                  <a:pt x="5981612" y="5774385"/>
                </a:cubicBezTo>
                <a:cubicBezTo>
                  <a:pt x="5982138" y="6183063"/>
                  <a:pt x="5982169" y="6223648"/>
                  <a:pt x="5978460" y="6235787"/>
                </a:cubicBezTo>
              </a:path>
            </a:pathLst>
          </a:custGeom>
          <a:solidFill>
            <a:schemeClr val="bg1">
              <a:lumMod val="85000"/>
            </a:schemeClr>
          </a:solidFill>
        </p:spPr>
        <p:txBody>
          <a:bodyPr/>
          <a:lstStyle>
            <a:lvl1pPr>
              <a:defRPr b="0" i="0">
                <a:latin typeface="Source Sans Pro" panose="020B0503030403020204" pitchFamily="34" charset="0"/>
                <a:ea typeface="Source Sans Pro" panose="020B0503030403020204" pitchFamily="34" charset="0"/>
              </a:defRPr>
            </a:lvl1pPr>
          </a:lstStyle>
          <a:p>
            <a:r>
              <a:rPr lang="fi-FI"/>
              <a:t>Lisää kuva napsauttamalla kuvaketta</a:t>
            </a:r>
            <a:endParaRPr lang="fi-FI" dirty="0"/>
          </a:p>
        </p:txBody>
      </p:sp>
      <p:sp>
        <p:nvSpPr>
          <p:cNvPr id="2" name="Otsikko 1">
            <a:extLst>
              <a:ext uri="{FF2B5EF4-FFF2-40B4-BE49-F238E27FC236}">
                <a16:creationId xmlns:a16="http://schemas.microsoft.com/office/drawing/2014/main" id="{C40CABE8-E0B5-101B-6B94-DD83243D8FC9}"/>
              </a:ext>
            </a:extLst>
          </p:cNvPr>
          <p:cNvSpPr>
            <a:spLocks noGrp="1"/>
          </p:cNvSpPr>
          <p:nvPr>
            <p:ph type="title"/>
          </p:nvPr>
        </p:nvSpPr>
        <p:spPr>
          <a:xfrm>
            <a:off x="596585" y="1659546"/>
            <a:ext cx="5385282" cy="1204851"/>
          </a:xfrm>
        </p:spPr>
        <p:txBody>
          <a:bodyPr anchor="t">
            <a:normAutofit/>
          </a:bodyPr>
          <a:lstStyle>
            <a:lvl1pPr>
              <a:defRPr sz="3600" b="0" i="0">
                <a:solidFill>
                  <a:srgbClr val="2C1A46"/>
                </a:solidFill>
                <a:latin typeface="Source Sans Pro" panose="020B0503030403020204" pitchFamily="34" charset="0"/>
                <a:ea typeface="Source Sans Pro" panose="020B0503030403020204" pitchFamily="34" charset="0"/>
                <a:cs typeface="Red Hat Display" panose="02010303040201060303" pitchFamily="2" charset="0"/>
              </a:defRPr>
            </a:lvl1pPr>
          </a:lstStyle>
          <a:p>
            <a:r>
              <a:rPr lang="fi-FI"/>
              <a:t>Muokkaa ots. perustyyl. napsautt.</a:t>
            </a:r>
            <a:endParaRPr lang="fi-FI" dirty="0"/>
          </a:p>
        </p:txBody>
      </p:sp>
      <p:sp>
        <p:nvSpPr>
          <p:cNvPr id="5" name="Dian numeron paikkamerkki 4">
            <a:extLst>
              <a:ext uri="{FF2B5EF4-FFF2-40B4-BE49-F238E27FC236}">
                <a16:creationId xmlns:a16="http://schemas.microsoft.com/office/drawing/2014/main" id="{591135BC-AC94-FE07-481A-6723E30AE2D0}"/>
              </a:ext>
            </a:extLst>
          </p:cNvPr>
          <p:cNvSpPr>
            <a:spLocks noGrp="1"/>
          </p:cNvSpPr>
          <p:nvPr>
            <p:ph type="sldNum" sz="quarter" idx="12"/>
          </p:nvPr>
        </p:nvSpPr>
        <p:spPr/>
        <p:txBody>
          <a:bodyPr/>
          <a:lstStyle>
            <a:lvl1pPr>
              <a:defRPr b="1" i="0"/>
            </a:lvl1pPr>
          </a:lstStyle>
          <a:p>
            <a:fld id="{9AE0816B-83D0-7A4C-B938-1EA5F5A9312B}" type="slidenum">
              <a:rPr lang="fi-FI" smtClean="0"/>
              <a:pPr/>
              <a:t>‹#›</a:t>
            </a:fld>
            <a:endParaRPr lang="fi-FI" dirty="0"/>
          </a:p>
        </p:txBody>
      </p:sp>
      <p:pic>
        <p:nvPicPr>
          <p:cNvPr id="6" name="Kuva 5">
            <a:extLst>
              <a:ext uri="{FF2B5EF4-FFF2-40B4-BE49-F238E27FC236}">
                <a16:creationId xmlns:a16="http://schemas.microsoft.com/office/drawing/2014/main" id="{32713C70-1999-5CFD-D65A-195996B13DB0}"/>
              </a:ext>
            </a:extLst>
          </p:cNvPr>
          <p:cNvPicPr>
            <a:picLocks noChangeAspect="1"/>
          </p:cNvPicPr>
          <p:nvPr userDrawn="1"/>
        </p:nvPicPr>
        <p:blipFill>
          <a:blip r:embed="rId2"/>
          <a:srcRect/>
          <a:stretch/>
        </p:blipFill>
        <p:spPr>
          <a:xfrm>
            <a:off x="11409198" y="6341412"/>
            <a:ext cx="402240" cy="403848"/>
          </a:xfrm>
          <a:prstGeom prst="rect">
            <a:avLst/>
          </a:prstGeom>
        </p:spPr>
      </p:pic>
      <p:sp>
        <p:nvSpPr>
          <p:cNvPr id="4" name="Otsikko 1">
            <a:extLst>
              <a:ext uri="{FF2B5EF4-FFF2-40B4-BE49-F238E27FC236}">
                <a16:creationId xmlns:a16="http://schemas.microsoft.com/office/drawing/2014/main" id="{ABDAD3DB-BC8E-C97E-7FA2-FAE857C41FB7}"/>
              </a:ext>
            </a:extLst>
          </p:cNvPr>
          <p:cNvSpPr txBox="1">
            <a:spLocks/>
          </p:cNvSpPr>
          <p:nvPr userDrawn="1"/>
        </p:nvSpPr>
        <p:spPr>
          <a:xfrm>
            <a:off x="596585" y="2684661"/>
            <a:ext cx="5385282" cy="3249000"/>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4000" b="0" i="0" kern="1200">
                <a:solidFill>
                  <a:srgbClr val="2C1A46"/>
                </a:solidFill>
                <a:latin typeface="Source Sans Pro" panose="020B0503030403020204" pitchFamily="34" charset="0"/>
                <a:ea typeface="Source Sans Pro" panose="020B0503030403020204" pitchFamily="34" charset="0"/>
                <a:cs typeface="Red Hat Display" panose="02010303040201060303" pitchFamily="2" charset="0"/>
              </a:defRPr>
            </a:lvl1pPr>
          </a:lstStyle>
          <a:p>
            <a:endParaRPr lang="fi-FI" dirty="0"/>
          </a:p>
        </p:txBody>
      </p:sp>
    </p:spTree>
    <p:extLst>
      <p:ext uri="{BB962C8B-B14F-4D97-AF65-F5344CB8AC3E}">
        <p14:creationId xmlns:p14="http://schemas.microsoft.com/office/powerpoint/2010/main" val="259197377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3_Vain otsikko">
    <p:spTree>
      <p:nvGrpSpPr>
        <p:cNvPr id="1" name=""/>
        <p:cNvGrpSpPr/>
        <p:nvPr/>
      </p:nvGrpSpPr>
      <p:grpSpPr>
        <a:xfrm>
          <a:off x="0" y="0"/>
          <a:ext cx="0" cy="0"/>
          <a:chOff x="0" y="0"/>
          <a:chExt cx="0" cy="0"/>
        </a:xfrm>
      </p:grpSpPr>
      <p:sp>
        <p:nvSpPr>
          <p:cNvPr id="15" name="Picture Placeholder 14">
            <a:extLst>
              <a:ext uri="{FF2B5EF4-FFF2-40B4-BE49-F238E27FC236}">
                <a16:creationId xmlns:a16="http://schemas.microsoft.com/office/drawing/2014/main" id="{0A9CB271-A031-34D1-4C15-E1D63AE1B503}"/>
              </a:ext>
            </a:extLst>
          </p:cNvPr>
          <p:cNvSpPr>
            <a:spLocks noGrp="1"/>
          </p:cNvSpPr>
          <p:nvPr>
            <p:ph type="pic" sz="quarter" idx="14"/>
          </p:nvPr>
        </p:nvSpPr>
        <p:spPr>
          <a:xfrm>
            <a:off x="0" y="-7683"/>
            <a:ext cx="5970011" cy="6232634"/>
          </a:xfrm>
          <a:custGeom>
            <a:avLst/>
            <a:gdLst>
              <a:gd name="connsiteX0" fmla="*/ 0 w 5969000"/>
              <a:gd name="connsiteY0" fmla="*/ 0 h 6224588"/>
              <a:gd name="connsiteX1" fmla="*/ 5969000 w 5969000"/>
              <a:gd name="connsiteY1" fmla="*/ 0 h 6224588"/>
              <a:gd name="connsiteX2" fmla="*/ 5969000 w 5969000"/>
              <a:gd name="connsiteY2" fmla="*/ 6224588 h 6224588"/>
              <a:gd name="connsiteX3" fmla="*/ 0 w 5969000"/>
              <a:gd name="connsiteY3" fmla="*/ 6224588 h 6224588"/>
              <a:gd name="connsiteX4" fmla="*/ 0 w 5969000"/>
              <a:gd name="connsiteY4" fmla="*/ 0 h 6224588"/>
              <a:gd name="connsiteX0" fmla="*/ 0 w 5969000"/>
              <a:gd name="connsiteY0" fmla="*/ 0 h 6232634"/>
              <a:gd name="connsiteX1" fmla="*/ 5969000 w 5969000"/>
              <a:gd name="connsiteY1" fmla="*/ 0 h 6232634"/>
              <a:gd name="connsiteX2" fmla="*/ 5969000 w 5969000"/>
              <a:gd name="connsiteY2" fmla="*/ 6224588 h 6232634"/>
              <a:gd name="connsiteX3" fmla="*/ 4518572 w 5969000"/>
              <a:gd name="connsiteY3" fmla="*/ 6232634 h 6232634"/>
              <a:gd name="connsiteX4" fmla="*/ 0 w 5969000"/>
              <a:gd name="connsiteY4" fmla="*/ 6224588 h 6232634"/>
              <a:gd name="connsiteX5" fmla="*/ 0 w 5969000"/>
              <a:gd name="connsiteY5" fmla="*/ 0 h 6232634"/>
              <a:gd name="connsiteX0" fmla="*/ 0 w 5969000"/>
              <a:gd name="connsiteY0" fmla="*/ 0 h 6232634"/>
              <a:gd name="connsiteX1" fmla="*/ 5969000 w 5969000"/>
              <a:gd name="connsiteY1" fmla="*/ 0 h 6232634"/>
              <a:gd name="connsiteX2" fmla="*/ 5958490 w 5969000"/>
              <a:gd name="connsiteY2" fmla="*/ 5055476 h 6232634"/>
              <a:gd name="connsiteX3" fmla="*/ 5969000 w 5969000"/>
              <a:gd name="connsiteY3" fmla="*/ 6224588 h 6232634"/>
              <a:gd name="connsiteX4" fmla="*/ 4518572 w 5969000"/>
              <a:gd name="connsiteY4" fmla="*/ 6232634 h 6232634"/>
              <a:gd name="connsiteX5" fmla="*/ 0 w 5969000"/>
              <a:gd name="connsiteY5" fmla="*/ 6224588 h 6232634"/>
              <a:gd name="connsiteX6" fmla="*/ 0 w 5969000"/>
              <a:gd name="connsiteY6" fmla="*/ 0 h 6232634"/>
              <a:gd name="connsiteX0" fmla="*/ 0 w 5969000"/>
              <a:gd name="connsiteY0" fmla="*/ 0 h 6232634"/>
              <a:gd name="connsiteX1" fmla="*/ 5969000 w 5969000"/>
              <a:gd name="connsiteY1" fmla="*/ 0 h 6232634"/>
              <a:gd name="connsiteX2" fmla="*/ 5958490 w 5969000"/>
              <a:gd name="connsiteY2" fmla="*/ 5055476 h 6232634"/>
              <a:gd name="connsiteX3" fmla="*/ 4518572 w 5969000"/>
              <a:gd name="connsiteY3" fmla="*/ 6232634 h 6232634"/>
              <a:gd name="connsiteX4" fmla="*/ 0 w 5969000"/>
              <a:gd name="connsiteY4" fmla="*/ 6224588 h 6232634"/>
              <a:gd name="connsiteX5" fmla="*/ 0 w 5969000"/>
              <a:gd name="connsiteY5" fmla="*/ 0 h 6232634"/>
              <a:gd name="connsiteX0" fmla="*/ 0 w 5969000"/>
              <a:gd name="connsiteY0" fmla="*/ 0 h 6232634"/>
              <a:gd name="connsiteX1" fmla="*/ 5969000 w 5969000"/>
              <a:gd name="connsiteY1" fmla="*/ 0 h 6232634"/>
              <a:gd name="connsiteX2" fmla="*/ 5958490 w 5969000"/>
              <a:gd name="connsiteY2" fmla="*/ 5055476 h 6232634"/>
              <a:gd name="connsiteX3" fmla="*/ 4518572 w 5969000"/>
              <a:gd name="connsiteY3" fmla="*/ 6232634 h 6232634"/>
              <a:gd name="connsiteX4" fmla="*/ 0 w 5969000"/>
              <a:gd name="connsiteY4" fmla="*/ 6224588 h 6232634"/>
              <a:gd name="connsiteX5" fmla="*/ 0 w 5969000"/>
              <a:gd name="connsiteY5" fmla="*/ 0 h 6232634"/>
              <a:gd name="connsiteX0" fmla="*/ 0 w 5969000"/>
              <a:gd name="connsiteY0" fmla="*/ 0 h 6232634"/>
              <a:gd name="connsiteX1" fmla="*/ 5969000 w 5969000"/>
              <a:gd name="connsiteY1" fmla="*/ 0 h 6232634"/>
              <a:gd name="connsiteX2" fmla="*/ 5958490 w 5969000"/>
              <a:gd name="connsiteY2" fmla="*/ 5055476 h 6232634"/>
              <a:gd name="connsiteX3" fmla="*/ 4518572 w 5969000"/>
              <a:gd name="connsiteY3" fmla="*/ 6232634 h 6232634"/>
              <a:gd name="connsiteX4" fmla="*/ 0 w 5969000"/>
              <a:gd name="connsiteY4" fmla="*/ 6224588 h 6232634"/>
              <a:gd name="connsiteX5" fmla="*/ 0 w 5969000"/>
              <a:gd name="connsiteY5" fmla="*/ 0 h 6232634"/>
              <a:gd name="connsiteX0" fmla="*/ 0 w 5969000"/>
              <a:gd name="connsiteY0" fmla="*/ 0 h 6232634"/>
              <a:gd name="connsiteX1" fmla="*/ 5969000 w 5969000"/>
              <a:gd name="connsiteY1" fmla="*/ 0 h 6232634"/>
              <a:gd name="connsiteX2" fmla="*/ 5958490 w 5969000"/>
              <a:gd name="connsiteY2" fmla="*/ 4918842 h 6232634"/>
              <a:gd name="connsiteX3" fmla="*/ 4518572 w 5969000"/>
              <a:gd name="connsiteY3" fmla="*/ 6232634 h 6232634"/>
              <a:gd name="connsiteX4" fmla="*/ 0 w 5969000"/>
              <a:gd name="connsiteY4" fmla="*/ 6224588 h 6232634"/>
              <a:gd name="connsiteX5" fmla="*/ 0 w 5969000"/>
              <a:gd name="connsiteY5" fmla="*/ 0 h 6232634"/>
              <a:gd name="connsiteX0" fmla="*/ 0 w 5969000"/>
              <a:gd name="connsiteY0" fmla="*/ 0 h 6232634"/>
              <a:gd name="connsiteX1" fmla="*/ 5969000 w 5969000"/>
              <a:gd name="connsiteY1" fmla="*/ 0 h 6232634"/>
              <a:gd name="connsiteX2" fmla="*/ 5958490 w 5969000"/>
              <a:gd name="connsiteY2" fmla="*/ 4918842 h 6232634"/>
              <a:gd name="connsiteX3" fmla="*/ 4518572 w 5969000"/>
              <a:gd name="connsiteY3" fmla="*/ 6232634 h 6232634"/>
              <a:gd name="connsiteX4" fmla="*/ 0 w 5969000"/>
              <a:gd name="connsiteY4" fmla="*/ 6224588 h 6232634"/>
              <a:gd name="connsiteX5" fmla="*/ 0 w 5969000"/>
              <a:gd name="connsiteY5" fmla="*/ 0 h 6232634"/>
              <a:gd name="connsiteX0" fmla="*/ 0 w 5970011"/>
              <a:gd name="connsiteY0" fmla="*/ 0 h 6232634"/>
              <a:gd name="connsiteX1" fmla="*/ 5969000 w 5970011"/>
              <a:gd name="connsiteY1" fmla="*/ 0 h 6232634"/>
              <a:gd name="connsiteX2" fmla="*/ 5969000 w 5970011"/>
              <a:gd name="connsiteY2" fmla="*/ 4803229 h 6232634"/>
              <a:gd name="connsiteX3" fmla="*/ 4518572 w 5970011"/>
              <a:gd name="connsiteY3" fmla="*/ 6232634 h 6232634"/>
              <a:gd name="connsiteX4" fmla="*/ 0 w 5970011"/>
              <a:gd name="connsiteY4" fmla="*/ 6224588 h 6232634"/>
              <a:gd name="connsiteX5" fmla="*/ 0 w 5970011"/>
              <a:gd name="connsiteY5" fmla="*/ 0 h 6232634"/>
              <a:gd name="connsiteX0" fmla="*/ 0 w 5970011"/>
              <a:gd name="connsiteY0" fmla="*/ 0 h 6232634"/>
              <a:gd name="connsiteX1" fmla="*/ 5969000 w 5970011"/>
              <a:gd name="connsiteY1" fmla="*/ 0 h 6232634"/>
              <a:gd name="connsiteX2" fmla="*/ 5969000 w 5970011"/>
              <a:gd name="connsiteY2" fmla="*/ 4803229 h 6232634"/>
              <a:gd name="connsiteX3" fmla="*/ 4518572 w 5970011"/>
              <a:gd name="connsiteY3" fmla="*/ 6232634 h 6232634"/>
              <a:gd name="connsiteX4" fmla="*/ 0 w 5970011"/>
              <a:gd name="connsiteY4" fmla="*/ 6224588 h 6232634"/>
              <a:gd name="connsiteX5" fmla="*/ 0 w 5970011"/>
              <a:gd name="connsiteY5" fmla="*/ 0 h 62326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970011" h="6232634">
                <a:moveTo>
                  <a:pt x="0" y="0"/>
                </a:moveTo>
                <a:lnTo>
                  <a:pt x="5969000" y="0"/>
                </a:lnTo>
                <a:cubicBezTo>
                  <a:pt x="5965497" y="1685159"/>
                  <a:pt x="5972503" y="3118070"/>
                  <a:pt x="5969000" y="4803229"/>
                </a:cubicBezTo>
                <a:cubicBezTo>
                  <a:pt x="5979510" y="6073228"/>
                  <a:pt x="5196344" y="6216458"/>
                  <a:pt x="4518572" y="6232634"/>
                </a:cubicBezTo>
                <a:lnTo>
                  <a:pt x="0" y="6224588"/>
                </a:lnTo>
                <a:lnTo>
                  <a:pt x="0" y="0"/>
                </a:lnTo>
                <a:close/>
              </a:path>
            </a:pathLst>
          </a:custGeom>
          <a:solidFill>
            <a:schemeClr val="bg1">
              <a:lumMod val="85000"/>
            </a:schemeClr>
          </a:solidFill>
        </p:spPr>
        <p:txBody>
          <a:bodyPr/>
          <a:lstStyle>
            <a:lvl1pPr>
              <a:defRPr b="0" i="0">
                <a:latin typeface="Source Sans Pro" panose="020B0503030403020204" pitchFamily="34" charset="0"/>
                <a:ea typeface="Source Sans Pro" panose="020B0503030403020204" pitchFamily="34" charset="0"/>
              </a:defRPr>
            </a:lvl1pPr>
          </a:lstStyle>
          <a:p>
            <a:r>
              <a:rPr lang="fi-FI"/>
              <a:t>Lisää kuva napsauttamalla kuvaketta</a:t>
            </a:r>
            <a:endParaRPr lang="fi-FI" dirty="0"/>
          </a:p>
        </p:txBody>
      </p:sp>
      <p:sp>
        <p:nvSpPr>
          <p:cNvPr id="2" name="Otsikko 1">
            <a:extLst>
              <a:ext uri="{FF2B5EF4-FFF2-40B4-BE49-F238E27FC236}">
                <a16:creationId xmlns:a16="http://schemas.microsoft.com/office/drawing/2014/main" id="{C40CABE8-E0B5-101B-6B94-DD83243D8FC9}"/>
              </a:ext>
            </a:extLst>
          </p:cNvPr>
          <p:cNvSpPr>
            <a:spLocks noGrp="1"/>
          </p:cNvSpPr>
          <p:nvPr>
            <p:ph type="title"/>
          </p:nvPr>
        </p:nvSpPr>
        <p:spPr>
          <a:xfrm>
            <a:off x="6417615" y="1180540"/>
            <a:ext cx="5385282" cy="5044411"/>
          </a:xfrm>
        </p:spPr>
        <p:txBody>
          <a:bodyPr anchor="t">
            <a:normAutofit/>
          </a:bodyPr>
          <a:lstStyle>
            <a:lvl1pPr>
              <a:defRPr sz="4000" b="0" i="0">
                <a:solidFill>
                  <a:srgbClr val="2C1A46"/>
                </a:solidFill>
                <a:latin typeface="Source Sans Pro" panose="020B0503030403020204" pitchFamily="34" charset="0"/>
                <a:ea typeface="Source Sans Pro" panose="020B0503030403020204" pitchFamily="34" charset="0"/>
                <a:cs typeface="Red Hat Display" panose="02010303040201060303" pitchFamily="2" charset="0"/>
              </a:defRPr>
            </a:lvl1pPr>
          </a:lstStyle>
          <a:p>
            <a:r>
              <a:rPr lang="fi-FI"/>
              <a:t>Muokkaa ots. perustyyl. napsautt.</a:t>
            </a:r>
            <a:endParaRPr lang="fi-FI" dirty="0"/>
          </a:p>
        </p:txBody>
      </p:sp>
      <p:sp>
        <p:nvSpPr>
          <p:cNvPr id="5" name="Dian numeron paikkamerkki 4">
            <a:extLst>
              <a:ext uri="{FF2B5EF4-FFF2-40B4-BE49-F238E27FC236}">
                <a16:creationId xmlns:a16="http://schemas.microsoft.com/office/drawing/2014/main" id="{591135BC-AC94-FE07-481A-6723E30AE2D0}"/>
              </a:ext>
            </a:extLst>
          </p:cNvPr>
          <p:cNvSpPr>
            <a:spLocks noGrp="1"/>
          </p:cNvSpPr>
          <p:nvPr>
            <p:ph type="sldNum" sz="quarter" idx="12"/>
          </p:nvPr>
        </p:nvSpPr>
        <p:spPr/>
        <p:txBody>
          <a:bodyPr/>
          <a:lstStyle>
            <a:lvl1pPr>
              <a:defRPr b="1" i="0"/>
            </a:lvl1pPr>
          </a:lstStyle>
          <a:p>
            <a:fld id="{9AE0816B-83D0-7A4C-B938-1EA5F5A9312B}" type="slidenum">
              <a:rPr lang="fi-FI" smtClean="0"/>
              <a:pPr/>
              <a:t>‹#›</a:t>
            </a:fld>
            <a:endParaRPr lang="fi-FI" dirty="0"/>
          </a:p>
        </p:txBody>
      </p:sp>
      <p:pic>
        <p:nvPicPr>
          <p:cNvPr id="6" name="Kuva 5">
            <a:extLst>
              <a:ext uri="{FF2B5EF4-FFF2-40B4-BE49-F238E27FC236}">
                <a16:creationId xmlns:a16="http://schemas.microsoft.com/office/drawing/2014/main" id="{32713C70-1999-5CFD-D65A-195996B13DB0}"/>
              </a:ext>
            </a:extLst>
          </p:cNvPr>
          <p:cNvPicPr>
            <a:picLocks noChangeAspect="1"/>
          </p:cNvPicPr>
          <p:nvPr userDrawn="1"/>
        </p:nvPicPr>
        <p:blipFill>
          <a:blip r:embed="rId2"/>
          <a:srcRect/>
          <a:stretch/>
        </p:blipFill>
        <p:spPr>
          <a:xfrm>
            <a:off x="11409198" y="6341412"/>
            <a:ext cx="402240" cy="403848"/>
          </a:xfrm>
          <a:prstGeom prst="rect">
            <a:avLst/>
          </a:prstGeom>
        </p:spPr>
      </p:pic>
    </p:spTree>
    <p:extLst>
      <p:ext uri="{BB962C8B-B14F-4D97-AF65-F5344CB8AC3E}">
        <p14:creationId xmlns:p14="http://schemas.microsoft.com/office/powerpoint/2010/main" val="373976324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10_Palvelukaavio_vaalea">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5E56E1C3-8FB4-B913-0D97-806E92382EAA}"/>
              </a:ext>
            </a:extLst>
          </p:cNvPr>
          <p:cNvSpPr>
            <a:spLocks noGrp="1"/>
          </p:cNvSpPr>
          <p:nvPr>
            <p:ph type="title" hasCustomPrompt="1"/>
          </p:nvPr>
        </p:nvSpPr>
        <p:spPr>
          <a:xfrm>
            <a:off x="4038599" y="546100"/>
            <a:ext cx="7370465" cy="915055"/>
          </a:xfrm>
        </p:spPr>
        <p:txBody>
          <a:bodyPr anchor="t">
            <a:noAutofit/>
          </a:bodyPr>
          <a:lstStyle>
            <a:lvl1pPr algn="ctr">
              <a:defRPr sz="3600" b="0" i="0">
                <a:solidFill>
                  <a:srgbClr val="2C1A46"/>
                </a:solidFill>
              </a:defRPr>
            </a:lvl1pPr>
          </a:lstStyle>
          <a:p>
            <a:r>
              <a:rPr lang="fi-FI" dirty="0"/>
              <a:t>Muokkaa </a:t>
            </a:r>
            <a:r>
              <a:rPr lang="fi-FI" dirty="0" err="1"/>
              <a:t>ots</a:t>
            </a:r>
            <a:r>
              <a:rPr lang="fi-FI" dirty="0"/>
              <a:t>. </a:t>
            </a:r>
            <a:r>
              <a:rPr lang="fi-FI" dirty="0" err="1"/>
              <a:t>napsautt</a:t>
            </a:r>
            <a:r>
              <a:rPr lang="fi-FI" dirty="0"/>
              <a:t>.</a:t>
            </a:r>
          </a:p>
        </p:txBody>
      </p:sp>
      <p:sp>
        <p:nvSpPr>
          <p:cNvPr id="11" name="Picture Placeholder 25">
            <a:extLst>
              <a:ext uri="{FF2B5EF4-FFF2-40B4-BE49-F238E27FC236}">
                <a16:creationId xmlns:a16="http://schemas.microsoft.com/office/drawing/2014/main" id="{D25D38F7-83C7-5E42-EE24-4664264192FC}"/>
              </a:ext>
            </a:extLst>
          </p:cNvPr>
          <p:cNvSpPr>
            <a:spLocks noGrp="1"/>
          </p:cNvSpPr>
          <p:nvPr>
            <p:ph type="pic" sz="quarter" idx="17"/>
          </p:nvPr>
        </p:nvSpPr>
        <p:spPr>
          <a:xfrm>
            <a:off x="0" y="0"/>
            <a:ext cx="3384469" cy="6858000"/>
          </a:xfrm>
          <a:custGeom>
            <a:avLst/>
            <a:gdLst>
              <a:gd name="connsiteX0" fmla="*/ 2 w 3384469"/>
              <a:gd name="connsiteY0" fmla="*/ 5200650 h 6858000"/>
              <a:gd name="connsiteX1" fmla="*/ 1628777 w 3384469"/>
              <a:gd name="connsiteY1" fmla="*/ 5200650 h 6858000"/>
              <a:gd name="connsiteX2" fmla="*/ 1628777 w 3384469"/>
              <a:gd name="connsiteY2" fmla="*/ 6858000 h 6858000"/>
              <a:gd name="connsiteX3" fmla="*/ 2 w 3384469"/>
              <a:gd name="connsiteY3" fmla="*/ 6858000 h 6858000"/>
              <a:gd name="connsiteX4" fmla="*/ 0 w 3384469"/>
              <a:gd name="connsiteY4" fmla="*/ 3457575 h 6858000"/>
              <a:gd name="connsiteX5" fmla="*/ 3384468 w 3384469"/>
              <a:gd name="connsiteY5" fmla="*/ 3457575 h 6858000"/>
              <a:gd name="connsiteX6" fmla="*/ 3384468 w 3384469"/>
              <a:gd name="connsiteY6" fmla="*/ 4838694 h 6858000"/>
              <a:gd name="connsiteX7" fmla="*/ 3108237 w 3384469"/>
              <a:gd name="connsiteY7" fmla="*/ 5114925 h 6858000"/>
              <a:gd name="connsiteX8" fmla="*/ 0 w 3384469"/>
              <a:gd name="connsiteY8" fmla="*/ 5114925 h 6858000"/>
              <a:gd name="connsiteX9" fmla="*/ 1727119 w 3384469"/>
              <a:gd name="connsiteY9" fmla="*/ 1743076 h 6858000"/>
              <a:gd name="connsiteX10" fmla="*/ 3113001 w 3384469"/>
              <a:gd name="connsiteY10" fmla="*/ 1743076 h 6858000"/>
              <a:gd name="connsiteX11" fmla="*/ 3384469 w 3384469"/>
              <a:gd name="connsiteY11" fmla="*/ 2014544 h 6858000"/>
              <a:gd name="connsiteX12" fmla="*/ 3384469 w 3384469"/>
              <a:gd name="connsiteY12" fmla="*/ 3371851 h 6858000"/>
              <a:gd name="connsiteX13" fmla="*/ 1727118 w 3384469"/>
              <a:gd name="connsiteY13" fmla="*/ 3371850 h 6858000"/>
              <a:gd name="connsiteX14" fmla="*/ 2 w 3384469"/>
              <a:gd name="connsiteY14" fmla="*/ 0 h 6858000"/>
              <a:gd name="connsiteX15" fmla="*/ 1628777 w 3384469"/>
              <a:gd name="connsiteY15" fmla="*/ 0 h 6858000"/>
              <a:gd name="connsiteX16" fmla="*/ 1628777 w 3384469"/>
              <a:gd name="connsiteY16" fmla="*/ 3371850 h 6858000"/>
              <a:gd name="connsiteX17" fmla="*/ 2 w 3384469"/>
              <a:gd name="connsiteY17" fmla="*/ 337185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384469" h="6858000">
                <a:moveTo>
                  <a:pt x="2" y="5200650"/>
                </a:moveTo>
                <a:lnTo>
                  <a:pt x="1628777" y="5200650"/>
                </a:lnTo>
                <a:lnTo>
                  <a:pt x="1628777" y="6858000"/>
                </a:lnTo>
                <a:lnTo>
                  <a:pt x="2" y="6858000"/>
                </a:lnTo>
                <a:close/>
                <a:moveTo>
                  <a:pt x="0" y="3457575"/>
                </a:moveTo>
                <a:lnTo>
                  <a:pt x="3384468" y="3457575"/>
                </a:lnTo>
                <a:lnTo>
                  <a:pt x="3384468" y="4838694"/>
                </a:lnTo>
                <a:cubicBezTo>
                  <a:pt x="3384468" y="4991252"/>
                  <a:pt x="3260795" y="5114925"/>
                  <a:pt x="3108237" y="5114925"/>
                </a:cubicBezTo>
                <a:lnTo>
                  <a:pt x="0" y="5114925"/>
                </a:lnTo>
                <a:close/>
                <a:moveTo>
                  <a:pt x="1727119" y="1743076"/>
                </a:moveTo>
                <a:lnTo>
                  <a:pt x="3113001" y="1743076"/>
                </a:lnTo>
                <a:cubicBezTo>
                  <a:pt x="3262929" y="1743076"/>
                  <a:pt x="3384469" y="1864616"/>
                  <a:pt x="3384469" y="2014544"/>
                </a:cubicBezTo>
                <a:lnTo>
                  <a:pt x="3384469" y="3371851"/>
                </a:lnTo>
                <a:lnTo>
                  <a:pt x="1727118" y="3371850"/>
                </a:lnTo>
                <a:close/>
                <a:moveTo>
                  <a:pt x="2" y="0"/>
                </a:moveTo>
                <a:lnTo>
                  <a:pt x="1628777" y="0"/>
                </a:lnTo>
                <a:lnTo>
                  <a:pt x="1628777" y="3371850"/>
                </a:lnTo>
                <a:lnTo>
                  <a:pt x="2" y="3371850"/>
                </a:lnTo>
                <a:close/>
              </a:path>
            </a:pathLst>
          </a:custGeom>
          <a:solidFill>
            <a:schemeClr val="bg1">
              <a:lumMod val="95000"/>
            </a:schemeClr>
          </a:solidFill>
        </p:spPr>
        <p:txBody>
          <a:bodyPr wrap="square">
            <a:noAutofit/>
          </a:bodyPr>
          <a:lstStyle>
            <a:lvl1pPr>
              <a:defRPr b="0" i="0">
                <a:latin typeface="Source Sans Pro" panose="020B0503030403020204" pitchFamily="34" charset="0"/>
                <a:ea typeface="Source Sans Pro" panose="020B0503030403020204" pitchFamily="34" charset="0"/>
              </a:defRPr>
            </a:lvl1pPr>
          </a:lstStyle>
          <a:p>
            <a:r>
              <a:rPr lang="fi-FI"/>
              <a:t>Lisää kuva napsauttamalla kuvaketta</a:t>
            </a:r>
            <a:endParaRPr lang="fi-FI" dirty="0"/>
          </a:p>
        </p:txBody>
      </p:sp>
      <p:sp>
        <p:nvSpPr>
          <p:cNvPr id="3" name="Sisällön paikkamerkki 2">
            <a:extLst>
              <a:ext uri="{FF2B5EF4-FFF2-40B4-BE49-F238E27FC236}">
                <a16:creationId xmlns:a16="http://schemas.microsoft.com/office/drawing/2014/main" id="{6C24DB3C-E03F-E7D0-30FE-9FED2EB8039F}"/>
              </a:ext>
            </a:extLst>
          </p:cNvPr>
          <p:cNvSpPr>
            <a:spLocks noGrp="1"/>
          </p:cNvSpPr>
          <p:nvPr>
            <p:ph idx="1"/>
          </p:nvPr>
        </p:nvSpPr>
        <p:spPr>
          <a:xfrm>
            <a:off x="4038599" y="3516313"/>
            <a:ext cx="1831181" cy="2638426"/>
          </a:xfrm>
        </p:spPr>
        <p:txBody>
          <a:bodyPr>
            <a:normAutofit/>
          </a:bodyPr>
          <a:lstStyle>
            <a:lvl1pPr>
              <a:defRPr sz="1000" b="0" i="0">
                <a:solidFill>
                  <a:srgbClr val="2C1A46"/>
                </a:solidFill>
                <a:latin typeface="Source Sans Pro" panose="020B0503030403020204" pitchFamily="34" charset="0"/>
                <a:ea typeface="Source Sans Pro" panose="020B0503030403020204" pitchFamily="34" charset="0"/>
              </a:defRPr>
            </a:lvl1pPr>
            <a:lvl2pPr>
              <a:defRPr sz="1000" b="0" i="0">
                <a:solidFill>
                  <a:srgbClr val="2C1A46"/>
                </a:solidFill>
                <a:latin typeface="Source Sans Pro" panose="020B0503030403020204" pitchFamily="34" charset="0"/>
                <a:ea typeface="Source Sans Pro" panose="020B0503030403020204" pitchFamily="34" charset="0"/>
              </a:defRPr>
            </a:lvl2pPr>
            <a:lvl3pPr>
              <a:defRPr sz="1000" b="0" i="0">
                <a:solidFill>
                  <a:srgbClr val="2C1A46"/>
                </a:solidFill>
                <a:latin typeface="Source Sans Pro" panose="020B0503030403020204" pitchFamily="34" charset="0"/>
                <a:ea typeface="Source Sans Pro" panose="020B0503030403020204" pitchFamily="34" charset="0"/>
              </a:defRPr>
            </a:lvl3pPr>
            <a:lvl4pPr>
              <a:defRPr sz="1000" b="0" i="0">
                <a:solidFill>
                  <a:srgbClr val="2C1A46"/>
                </a:solidFill>
                <a:latin typeface="Source Sans Pro" panose="020B0503030403020204" pitchFamily="34" charset="0"/>
                <a:ea typeface="Source Sans Pro" panose="020B0503030403020204" pitchFamily="34" charset="0"/>
              </a:defRPr>
            </a:lvl4pPr>
            <a:lvl5pPr>
              <a:defRPr sz="1000" b="0" i="0">
                <a:solidFill>
                  <a:srgbClr val="2C1A46"/>
                </a:solidFill>
                <a:latin typeface="Source Sans Pro" panose="020B0503030403020204" pitchFamily="34" charset="0"/>
                <a:ea typeface="Source Sans Pro" panose="020B0503030403020204" pitchFamily="34" charset="0"/>
              </a:defRPr>
            </a:lvl5pPr>
            <a:lvl6pPr>
              <a:defRPr sz="2000"/>
            </a:lvl6pPr>
            <a:lvl7pPr>
              <a:defRPr sz="2000"/>
            </a:lvl7pPr>
            <a:lvl8pPr>
              <a:defRPr sz="2000"/>
            </a:lvl8pPr>
            <a:lvl9pPr>
              <a:defRPr sz="2000"/>
            </a:lvl9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fi-FI" dirty="0"/>
          </a:p>
        </p:txBody>
      </p:sp>
      <p:sp>
        <p:nvSpPr>
          <p:cNvPr id="4" name="Tekstin paikkamerkki 3">
            <a:extLst>
              <a:ext uri="{FF2B5EF4-FFF2-40B4-BE49-F238E27FC236}">
                <a16:creationId xmlns:a16="http://schemas.microsoft.com/office/drawing/2014/main" id="{58DF2935-7E9C-E7FB-F746-7BF14CF54619}"/>
              </a:ext>
            </a:extLst>
          </p:cNvPr>
          <p:cNvSpPr>
            <a:spLocks noGrp="1"/>
          </p:cNvSpPr>
          <p:nvPr>
            <p:ph type="body" sz="half" idx="2"/>
          </p:nvPr>
        </p:nvSpPr>
        <p:spPr>
          <a:xfrm>
            <a:off x="4038600" y="1659192"/>
            <a:ext cx="7370464" cy="799804"/>
          </a:xfrm>
        </p:spPr>
        <p:txBody>
          <a:bodyPr anchor="t"/>
          <a:lstStyle>
            <a:lvl1pPr marL="0" indent="0" algn="ctr">
              <a:lnSpc>
                <a:spcPct val="100000"/>
              </a:lnSpc>
              <a:buNone/>
              <a:defRPr sz="1600" b="1" i="0">
                <a:solidFill>
                  <a:srgbClr val="2C1A46"/>
                </a:solidFill>
                <a:latin typeface="Source Sans Pro SemiBold" panose="020B0503030403020204" pitchFamily="34" charset="0"/>
                <a:ea typeface="Source Sans Pro SemiBold" panose="020B0503030403020204" pitchFamily="34" charset="0"/>
                <a:cs typeface="Red Hat Display Medium" panose="02010303040201060303" pitchFamily="2"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i-FI"/>
              <a:t>Muokkaa tekstin perustyylejä napsauttamalla</a:t>
            </a:r>
          </a:p>
        </p:txBody>
      </p:sp>
      <p:sp>
        <p:nvSpPr>
          <p:cNvPr id="7" name="Dian numeron paikkamerkki 6">
            <a:extLst>
              <a:ext uri="{FF2B5EF4-FFF2-40B4-BE49-F238E27FC236}">
                <a16:creationId xmlns:a16="http://schemas.microsoft.com/office/drawing/2014/main" id="{9937BF47-126F-7C77-8691-74F923A90C8C}"/>
              </a:ext>
            </a:extLst>
          </p:cNvPr>
          <p:cNvSpPr>
            <a:spLocks noGrp="1"/>
          </p:cNvSpPr>
          <p:nvPr>
            <p:ph type="sldNum" sz="quarter" idx="12"/>
          </p:nvPr>
        </p:nvSpPr>
        <p:spPr/>
        <p:txBody>
          <a:bodyPr/>
          <a:lstStyle>
            <a:lvl1pPr>
              <a:defRPr b="1" i="0"/>
            </a:lvl1pPr>
          </a:lstStyle>
          <a:p>
            <a:fld id="{9AE0816B-83D0-7A4C-B938-1EA5F5A9312B}" type="slidenum">
              <a:rPr lang="fi-FI" smtClean="0"/>
              <a:pPr/>
              <a:t>‹#›</a:t>
            </a:fld>
            <a:endParaRPr lang="fi-FI" dirty="0"/>
          </a:p>
        </p:txBody>
      </p:sp>
      <p:pic>
        <p:nvPicPr>
          <p:cNvPr id="8" name="Kuva 7">
            <a:extLst>
              <a:ext uri="{FF2B5EF4-FFF2-40B4-BE49-F238E27FC236}">
                <a16:creationId xmlns:a16="http://schemas.microsoft.com/office/drawing/2014/main" id="{F5A4485C-2AFB-D4C7-67F3-649A587704FC}"/>
              </a:ext>
            </a:extLst>
          </p:cNvPr>
          <p:cNvPicPr>
            <a:picLocks noChangeAspect="1"/>
          </p:cNvPicPr>
          <p:nvPr userDrawn="1"/>
        </p:nvPicPr>
        <p:blipFill>
          <a:blip r:embed="rId2"/>
          <a:srcRect/>
          <a:stretch/>
        </p:blipFill>
        <p:spPr>
          <a:xfrm>
            <a:off x="11409198" y="6341412"/>
            <a:ext cx="402240" cy="403848"/>
          </a:xfrm>
          <a:prstGeom prst="rect">
            <a:avLst/>
          </a:prstGeom>
        </p:spPr>
      </p:pic>
      <p:sp>
        <p:nvSpPr>
          <p:cNvPr id="14" name="Sisällön paikkamerkki 2">
            <a:extLst>
              <a:ext uri="{FF2B5EF4-FFF2-40B4-BE49-F238E27FC236}">
                <a16:creationId xmlns:a16="http://schemas.microsoft.com/office/drawing/2014/main" id="{254D13B6-4F43-61CC-921C-279876CC109A}"/>
              </a:ext>
            </a:extLst>
          </p:cNvPr>
          <p:cNvSpPr>
            <a:spLocks noGrp="1"/>
          </p:cNvSpPr>
          <p:nvPr>
            <p:ph idx="18"/>
          </p:nvPr>
        </p:nvSpPr>
        <p:spPr>
          <a:xfrm>
            <a:off x="5886945" y="3516313"/>
            <a:ext cx="1831181" cy="2638426"/>
          </a:xfrm>
        </p:spPr>
        <p:txBody>
          <a:bodyPr>
            <a:normAutofit/>
          </a:bodyPr>
          <a:lstStyle>
            <a:lvl1pPr>
              <a:defRPr sz="1000" b="0" i="0">
                <a:solidFill>
                  <a:srgbClr val="2C1A46"/>
                </a:solidFill>
                <a:latin typeface="Source Sans Pro" panose="020B0503030403020204" pitchFamily="34" charset="0"/>
                <a:ea typeface="Source Sans Pro" panose="020B0503030403020204" pitchFamily="34" charset="0"/>
              </a:defRPr>
            </a:lvl1pPr>
            <a:lvl2pPr>
              <a:defRPr sz="1000" b="0" i="0">
                <a:solidFill>
                  <a:srgbClr val="2C1A46"/>
                </a:solidFill>
                <a:latin typeface="Source Sans Pro" panose="020B0503030403020204" pitchFamily="34" charset="0"/>
                <a:ea typeface="Source Sans Pro" panose="020B0503030403020204" pitchFamily="34" charset="0"/>
              </a:defRPr>
            </a:lvl2pPr>
            <a:lvl3pPr>
              <a:defRPr sz="1000" b="0" i="0">
                <a:solidFill>
                  <a:srgbClr val="2C1A46"/>
                </a:solidFill>
                <a:latin typeface="Source Sans Pro" panose="020B0503030403020204" pitchFamily="34" charset="0"/>
                <a:ea typeface="Source Sans Pro" panose="020B0503030403020204" pitchFamily="34" charset="0"/>
              </a:defRPr>
            </a:lvl3pPr>
            <a:lvl4pPr>
              <a:defRPr sz="1000" b="0" i="0">
                <a:solidFill>
                  <a:srgbClr val="2C1A46"/>
                </a:solidFill>
                <a:latin typeface="Source Sans Pro" panose="020B0503030403020204" pitchFamily="34" charset="0"/>
                <a:ea typeface="Source Sans Pro" panose="020B0503030403020204" pitchFamily="34" charset="0"/>
              </a:defRPr>
            </a:lvl4pPr>
            <a:lvl5pPr>
              <a:defRPr sz="1000" b="0" i="0">
                <a:solidFill>
                  <a:srgbClr val="2C1A46"/>
                </a:solidFill>
                <a:latin typeface="Source Sans Pro" panose="020B0503030403020204" pitchFamily="34" charset="0"/>
                <a:ea typeface="Source Sans Pro" panose="020B0503030403020204" pitchFamily="34" charset="0"/>
              </a:defRPr>
            </a:lvl5pPr>
            <a:lvl6pPr>
              <a:defRPr sz="2000"/>
            </a:lvl6pPr>
            <a:lvl7pPr>
              <a:defRPr sz="2000"/>
            </a:lvl7pPr>
            <a:lvl8pPr>
              <a:defRPr sz="2000"/>
            </a:lvl8pPr>
            <a:lvl9pPr>
              <a:defRPr sz="2000"/>
            </a:lvl9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fi-FI" dirty="0"/>
          </a:p>
        </p:txBody>
      </p:sp>
      <p:sp>
        <p:nvSpPr>
          <p:cNvPr id="15" name="Sisällön paikkamerkki 2">
            <a:extLst>
              <a:ext uri="{FF2B5EF4-FFF2-40B4-BE49-F238E27FC236}">
                <a16:creationId xmlns:a16="http://schemas.microsoft.com/office/drawing/2014/main" id="{B15EE86C-B2C7-6678-D593-EB5FF405E111}"/>
              </a:ext>
            </a:extLst>
          </p:cNvPr>
          <p:cNvSpPr>
            <a:spLocks noGrp="1"/>
          </p:cNvSpPr>
          <p:nvPr>
            <p:ph idx="19"/>
          </p:nvPr>
        </p:nvSpPr>
        <p:spPr>
          <a:xfrm>
            <a:off x="7739558" y="3519888"/>
            <a:ext cx="1831181" cy="2638426"/>
          </a:xfrm>
        </p:spPr>
        <p:txBody>
          <a:bodyPr>
            <a:normAutofit/>
          </a:bodyPr>
          <a:lstStyle>
            <a:lvl1pPr>
              <a:defRPr sz="1000" b="0" i="0">
                <a:solidFill>
                  <a:srgbClr val="2C1A46"/>
                </a:solidFill>
                <a:latin typeface="Source Sans Pro" panose="020B0503030403020204" pitchFamily="34" charset="0"/>
                <a:ea typeface="Source Sans Pro" panose="020B0503030403020204" pitchFamily="34" charset="0"/>
              </a:defRPr>
            </a:lvl1pPr>
            <a:lvl2pPr>
              <a:defRPr sz="1000" b="0" i="0">
                <a:solidFill>
                  <a:srgbClr val="2C1A46"/>
                </a:solidFill>
                <a:latin typeface="Source Sans Pro" panose="020B0503030403020204" pitchFamily="34" charset="0"/>
                <a:ea typeface="Source Sans Pro" panose="020B0503030403020204" pitchFamily="34" charset="0"/>
              </a:defRPr>
            </a:lvl2pPr>
            <a:lvl3pPr>
              <a:defRPr sz="1000" b="0" i="0">
                <a:solidFill>
                  <a:srgbClr val="2C1A46"/>
                </a:solidFill>
                <a:latin typeface="Source Sans Pro" panose="020B0503030403020204" pitchFamily="34" charset="0"/>
                <a:ea typeface="Source Sans Pro" panose="020B0503030403020204" pitchFamily="34" charset="0"/>
              </a:defRPr>
            </a:lvl3pPr>
            <a:lvl4pPr>
              <a:defRPr sz="1000" b="0" i="0">
                <a:solidFill>
                  <a:srgbClr val="2C1A46"/>
                </a:solidFill>
                <a:latin typeface="Source Sans Pro" panose="020B0503030403020204" pitchFamily="34" charset="0"/>
                <a:ea typeface="Source Sans Pro" panose="020B0503030403020204" pitchFamily="34" charset="0"/>
              </a:defRPr>
            </a:lvl4pPr>
            <a:lvl5pPr>
              <a:defRPr sz="1000" b="0" i="0">
                <a:solidFill>
                  <a:srgbClr val="2C1A46"/>
                </a:solidFill>
                <a:latin typeface="Source Sans Pro" panose="020B0503030403020204" pitchFamily="34" charset="0"/>
                <a:ea typeface="Source Sans Pro" panose="020B0503030403020204" pitchFamily="34" charset="0"/>
              </a:defRPr>
            </a:lvl5pPr>
            <a:lvl6pPr>
              <a:defRPr sz="2000"/>
            </a:lvl6pPr>
            <a:lvl7pPr>
              <a:defRPr sz="2000"/>
            </a:lvl7pPr>
            <a:lvl8pPr>
              <a:defRPr sz="2000"/>
            </a:lvl8pPr>
            <a:lvl9pPr>
              <a:defRPr sz="2000"/>
            </a:lvl9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fi-FI" dirty="0"/>
          </a:p>
        </p:txBody>
      </p:sp>
      <p:sp>
        <p:nvSpPr>
          <p:cNvPr id="16" name="Sisällön paikkamerkki 2">
            <a:extLst>
              <a:ext uri="{FF2B5EF4-FFF2-40B4-BE49-F238E27FC236}">
                <a16:creationId xmlns:a16="http://schemas.microsoft.com/office/drawing/2014/main" id="{CAF93D14-E82A-82DF-CEDB-C5576ACCB171}"/>
              </a:ext>
            </a:extLst>
          </p:cNvPr>
          <p:cNvSpPr>
            <a:spLocks noGrp="1"/>
          </p:cNvSpPr>
          <p:nvPr>
            <p:ph idx="20"/>
          </p:nvPr>
        </p:nvSpPr>
        <p:spPr>
          <a:xfrm>
            <a:off x="9577883" y="3516313"/>
            <a:ext cx="1831181" cy="2638426"/>
          </a:xfrm>
        </p:spPr>
        <p:txBody>
          <a:bodyPr>
            <a:normAutofit/>
          </a:bodyPr>
          <a:lstStyle>
            <a:lvl1pPr>
              <a:defRPr sz="1000" b="0" i="0">
                <a:solidFill>
                  <a:srgbClr val="2C1A46"/>
                </a:solidFill>
                <a:latin typeface="Source Sans Pro" panose="020B0503030403020204" pitchFamily="34" charset="0"/>
                <a:ea typeface="Source Sans Pro" panose="020B0503030403020204" pitchFamily="34" charset="0"/>
              </a:defRPr>
            </a:lvl1pPr>
            <a:lvl2pPr>
              <a:defRPr sz="1000" b="0" i="0">
                <a:solidFill>
                  <a:srgbClr val="2C1A46"/>
                </a:solidFill>
                <a:latin typeface="Source Sans Pro" panose="020B0503030403020204" pitchFamily="34" charset="0"/>
                <a:ea typeface="Source Sans Pro" panose="020B0503030403020204" pitchFamily="34" charset="0"/>
              </a:defRPr>
            </a:lvl2pPr>
            <a:lvl3pPr>
              <a:defRPr sz="1000" b="0" i="0">
                <a:solidFill>
                  <a:srgbClr val="2C1A46"/>
                </a:solidFill>
                <a:latin typeface="Source Sans Pro" panose="020B0503030403020204" pitchFamily="34" charset="0"/>
                <a:ea typeface="Source Sans Pro" panose="020B0503030403020204" pitchFamily="34" charset="0"/>
              </a:defRPr>
            </a:lvl3pPr>
            <a:lvl4pPr>
              <a:defRPr sz="1000" b="0" i="0">
                <a:solidFill>
                  <a:srgbClr val="2C1A46"/>
                </a:solidFill>
                <a:latin typeface="Source Sans Pro" panose="020B0503030403020204" pitchFamily="34" charset="0"/>
                <a:ea typeface="Source Sans Pro" panose="020B0503030403020204" pitchFamily="34" charset="0"/>
              </a:defRPr>
            </a:lvl4pPr>
            <a:lvl5pPr>
              <a:defRPr sz="1000" b="0" i="0">
                <a:solidFill>
                  <a:srgbClr val="2C1A46"/>
                </a:solidFill>
                <a:latin typeface="Source Sans Pro" panose="020B0503030403020204" pitchFamily="34" charset="0"/>
                <a:ea typeface="Source Sans Pro" panose="020B0503030403020204" pitchFamily="34" charset="0"/>
              </a:defRPr>
            </a:lvl5pPr>
            <a:lvl6pPr>
              <a:defRPr sz="2000"/>
            </a:lvl6pPr>
            <a:lvl7pPr>
              <a:defRPr sz="2000"/>
            </a:lvl7pPr>
            <a:lvl8pPr>
              <a:defRPr sz="2000"/>
            </a:lvl8pPr>
            <a:lvl9pPr>
              <a:defRPr sz="2000"/>
            </a:lvl9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fi-FI" dirty="0"/>
          </a:p>
        </p:txBody>
      </p:sp>
      <p:sp>
        <p:nvSpPr>
          <p:cNvPr id="17" name="Tekstin paikkamerkki 3">
            <a:extLst>
              <a:ext uri="{FF2B5EF4-FFF2-40B4-BE49-F238E27FC236}">
                <a16:creationId xmlns:a16="http://schemas.microsoft.com/office/drawing/2014/main" id="{E30B1444-30B4-96E3-9329-A731767BFD2D}"/>
              </a:ext>
            </a:extLst>
          </p:cNvPr>
          <p:cNvSpPr>
            <a:spLocks noGrp="1"/>
          </p:cNvSpPr>
          <p:nvPr>
            <p:ph type="body" sz="half" idx="21"/>
          </p:nvPr>
        </p:nvSpPr>
        <p:spPr>
          <a:xfrm>
            <a:off x="4032894" y="2477507"/>
            <a:ext cx="2428424" cy="1038806"/>
          </a:xfrm>
        </p:spPr>
        <p:txBody>
          <a:bodyPr anchor="t"/>
          <a:lstStyle>
            <a:lvl1pPr marL="0" indent="0" algn="ctr">
              <a:lnSpc>
                <a:spcPct val="100000"/>
              </a:lnSpc>
              <a:buNone/>
              <a:defRPr sz="1600" b="1" i="0">
                <a:solidFill>
                  <a:srgbClr val="2C1A46"/>
                </a:solidFill>
                <a:latin typeface="Source Sans Pro SemiBold" panose="020B0503030403020204" pitchFamily="34" charset="0"/>
                <a:ea typeface="Source Sans Pro SemiBold" panose="020B0503030403020204" pitchFamily="34" charset="0"/>
                <a:cs typeface="Red Hat Display Medium" panose="02010303040201060303" pitchFamily="2"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i-FI"/>
              <a:t>Muokkaa tekstin perustyylejä napsauttamalla</a:t>
            </a:r>
          </a:p>
        </p:txBody>
      </p:sp>
      <p:sp>
        <p:nvSpPr>
          <p:cNvPr id="18" name="Tekstin paikkamerkki 3">
            <a:extLst>
              <a:ext uri="{FF2B5EF4-FFF2-40B4-BE49-F238E27FC236}">
                <a16:creationId xmlns:a16="http://schemas.microsoft.com/office/drawing/2014/main" id="{6503C614-588E-1CAC-3233-7E7E32B39E14}"/>
              </a:ext>
            </a:extLst>
          </p:cNvPr>
          <p:cNvSpPr>
            <a:spLocks noGrp="1"/>
          </p:cNvSpPr>
          <p:nvPr>
            <p:ph type="body" sz="half" idx="22"/>
          </p:nvPr>
        </p:nvSpPr>
        <p:spPr>
          <a:xfrm>
            <a:off x="6502788" y="2477507"/>
            <a:ext cx="2428424" cy="1038806"/>
          </a:xfrm>
        </p:spPr>
        <p:txBody>
          <a:bodyPr anchor="t"/>
          <a:lstStyle>
            <a:lvl1pPr marL="0" indent="0" algn="ctr">
              <a:lnSpc>
                <a:spcPct val="100000"/>
              </a:lnSpc>
              <a:buNone/>
              <a:defRPr sz="1600" b="1" i="0">
                <a:solidFill>
                  <a:srgbClr val="2C1A46"/>
                </a:solidFill>
                <a:latin typeface="Source Sans Pro SemiBold" panose="020B0503030403020204" pitchFamily="34" charset="0"/>
                <a:ea typeface="Source Sans Pro SemiBold" panose="020B0503030403020204" pitchFamily="34" charset="0"/>
                <a:cs typeface="Red Hat Display Medium" panose="02010303040201060303" pitchFamily="2"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i-FI"/>
              <a:t>Muokkaa tekstin perustyylejä napsauttamalla</a:t>
            </a:r>
          </a:p>
        </p:txBody>
      </p:sp>
      <p:sp>
        <p:nvSpPr>
          <p:cNvPr id="19" name="Tekstin paikkamerkki 3">
            <a:extLst>
              <a:ext uri="{FF2B5EF4-FFF2-40B4-BE49-F238E27FC236}">
                <a16:creationId xmlns:a16="http://schemas.microsoft.com/office/drawing/2014/main" id="{9B0C0E90-43FD-0674-219B-EAA5E5529786}"/>
              </a:ext>
            </a:extLst>
          </p:cNvPr>
          <p:cNvSpPr>
            <a:spLocks noGrp="1"/>
          </p:cNvSpPr>
          <p:nvPr>
            <p:ph type="body" sz="half" idx="23"/>
          </p:nvPr>
        </p:nvSpPr>
        <p:spPr>
          <a:xfrm>
            <a:off x="8980640" y="2477506"/>
            <a:ext cx="2428424" cy="1038806"/>
          </a:xfrm>
        </p:spPr>
        <p:txBody>
          <a:bodyPr anchor="t"/>
          <a:lstStyle>
            <a:lvl1pPr marL="0" indent="0" algn="ctr">
              <a:lnSpc>
                <a:spcPct val="100000"/>
              </a:lnSpc>
              <a:buNone/>
              <a:defRPr sz="1600" b="1" i="0">
                <a:solidFill>
                  <a:srgbClr val="2C1A46"/>
                </a:solidFill>
                <a:latin typeface="Source Sans Pro SemiBold" panose="020B0503030403020204" pitchFamily="34" charset="0"/>
                <a:ea typeface="Source Sans Pro SemiBold" panose="020B0503030403020204" pitchFamily="34" charset="0"/>
                <a:cs typeface="Red Hat Display Medium" panose="02010303040201060303" pitchFamily="2"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i-FI"/>
              <a:t>Muokkaa tekstin perustyylejä napsauttamalla</a:t>
            </a:r>
          </a:p>
        </p:txBody>
      </p:sp>
    </p:spTree>
    <p:extLst>
      <p:ext uri="{BB962C8B-B14F-4D97-AF65-F5344CB8AC3E}">
        <p14:creationId xmlns:p14="http://schemas.microsoft.com/office/powerpoint/2010/main" val="65969172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13_Palvelukaavio_vaalea">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5E56E1C3-8FB4-B913-0D97-806E92382EAA}"/>
              </a:ext>
            </a:extLst>
          </p:cNvPr>
          <p:cNvSpPr>
            <a:spLocks noGrp="1"/>
          </p:cNvSpPr>
          <p:nvPr>
            <p:ph type="title" hasCustomPrompt="1"/>
          </p:nvPr>
        </p:nvSpPr>
        <p:spPr>
          <a:xfrm>
            <a:off x="4038599" y="546100"/>
            <a:ext cx="7370465" cy="915055"/>
          </a:xfrm>
        </p:spPr>
        <p:txBody>
          <a:bodyPr anchor="t">
            <a:noAutofit/>
          </a:bodyPr>
          <a:lstStyle>
            <a:lvl1pPr algn="l">
              <a:defRPr sz="3600" b="0" i="0">
                <a:solidFill>
                  <a:srgbClr val="2C1A46"/>
                </a:solidFill>
                <a:latin typeface="Source Sans Pro Semibold" panose="020B0603030403020204" pitchFamily="34" charset="0"/>
                <a:ea typeface="Source Sans Pro Semibold" panose="020B0603030403020204" pitchFamily="34" charset="0"/>
              </a:defRPr>
            </a:lvl1pPr>
          </a:lstStyle>
          <a:p>
            <a:r>
              <a:rPr lang="fi-FI" dirty="0"/>
              <a:t>Muokkaa </a:t>
            </a:r>
            <a:r>
              <a:rPr lang="fi-FI" dirty="0" err="1"/>
              <a:t>ots</a:t>
            </a:r>
            <a:r>
              <a:rPr lang="fi-FI" dirty="0"/>
              <a:t>. </a:t>
            </a:r>
            <a:r>
              <a:rPr lang="fi-FI" dirty="0" err="1"/>
              <a:t>napsautt</a:t>
            </a:r>
            <a:r>
              <a:rPr lang="fi-FI" dirty="0"/>
              <a:t>.</a:t>
            </a:r>
          </a:p>
        </p:txBody>
      </p:sp>
      <p:sp>
        <p:nvSpPr>
          <p:cNvPr id="11" name="Picture Placeholder 25">
            <a:extLst>
              <a:ext uri="{FF2B5EF4-FFF2-40B4-BE49-F238E27FC236}">
                <a16:creationId xmlns:a16="http://schemas.microsoft.com/office/drawing/2014/main" id="{D25D38F7-83C7-5E42-EE24-4664264192FC}"/>
              </a:ext>
            </a:extLst>
          </p:cNvPr>
          <p:cNvSpPr>
            <a:spLocks noGrp="1"/>
          </p:cNvSpPr>
          <p:nvPr>
            <p:ph type="pic" sz="quarter" idx="17"/>
          </p:nvPr>
        </p:nvSpPr>
        <p:spPr>
          <a:xfrm>
            <a:off x="0" y="0"/>
            <a:ext cx="3384469" cy="6858000"/>
          </a:xfrm>
          <a:custGeom>
            <a:avLst/>
            <a:gdLst>
              <a:gd name="connsiteX0" fmla="*/ 2 w 3384469"/>
              <a:gd name="connsiteY0" fmla="*/ 5200650 h 6858000"/>
              <a:gd name="connsiteX1" fmla="*/ 1628777 w 3384469"/>
              <a:gd name="connsiteY1" fmla="*/ 5200650 h 6858000"/>
              <a:gd name="connsiteX2" fmla="*/ 1628777 w 3384469"/>
              <a:gd name="connsiteY2" fmla="*/ 6858000 h 6858000"/>
              <a:gd name="connsiteX3" fmla="*/ 2 w 3384469"/>
              <a:gd name="connsiteY3" fmla="*/ 6858000 h 6858000"/>
              <a:gd name="connsiteX4" fmla="*/ 0 w 3384469"/>
              <a:gd name="connsiteY4" fmla="*/ 3457575 h 6858000"/>
              <a:gd name="connsiteX5" fmla="*/ 3384468 w 3384469"/>
              <a:gd name="connsiteY5" fmla="*/ 3457575 h 6858000"/>
              <a:gd name="connsiteX6" fmla="*/ 3384468 w 3384469"/>
              <a:gd name="connsiteY6" fmla="*/ 4838694 h 6858000"/>
              <a:gd name="connsiteX7" fmla="*/ 3108237 w 3384469"/>
              <a:gd name="connsiteY7" fmla="*/ 5114925 h 6858000"/>
              <a:gd name="connsiteX8" fmla="*/ 0 w 3384469"/>
              <a:gd name="connsiteY8" fmla="*/ 5114925 h 6858000"/>
              <a:gd name="connsiteX9" fmla="*/ 1727119 w 3384469"/>
              <a:gd name="connsiteY9" fmla="*/ 1743076 h 6858000"/>
              <a:gd name="connsiteX10" fmla="*/ 3113001 w 3384469"/>
              <a:gd name="connsiteY10" fmla="*/ 1743076 h 6858000"/>
              <a:gd name="connsiteX11" fmla="*/ 3384469 w 3384469"/>
              <a:gd name="connsiteY11" fmla="*/ 2014544 h 6858000"/>
              <a:gd name="connsiteX12" fmla="*/ 3384469 w 3384469"/>
              <a:gd name="connsiteY12" fmla="*/ 3371851 h 6858000"/>
              <a:gd name="connsiteX13" fmla="*/ 1727118 w 3384469"/>
              <a:gd name="connsiteY13" fmla="*/ 3371850 h 6858000"/>
              <a:gd name="connsiteX14" fmla="*/ 2 w 3384469"/>
              <a:gd name="connsiteY14" fmla="*/ 0 h 6858000"/>
              <a:gd name="connsiteX15" fmla="*/ 1628777 w 3384469"/>
              <a:gd name="connsiteY15" fmla="*/ 0 h 6858000"/>
              <a:gd name="connsiteX16" fmla="*/ 1628777 w 3384469"/>
              <a:gd name="connsiteY16" fmla="*/ 3371850 h 6858000"/>
              <a:gd name="connsiteX17" fmla="*/ 2 w 3384469"/>
              <a:gd name="connsiteY17" fmla="*/ 337185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384469" h="6858000">
                <a:moveTo>
                  <a:pt x="2" y="5200650"/>
                </a:moveTo>
                <a:lnTo>
                  <a:pt x="1628777" y="5200650"/>
                </a:lnTo>
                <a:lnTo>
                  <a:pt x="1628777" y="6858000"/>
                </a:lnTo>
                <a:lnTo>
                  <a:pt x="2" y="6858000"/>
                </a:lnTo>
                <a:close/>
                <a:moveTo>
                  <a:pt x="0" y="3457575"/>
                </a:moveTo>
                <a:lnTo>
                  <a:pt x="3384468" y="3457575"/>
                </a:lnTo>
                <a:lnTo>
                  <a:pt x="3384468" y="4838694"/>
                </a:lnTo>
                <a:cubicBezTo>
                  <a:pt x="3384468" y="4991252"/>
                  <a:pt x="3260795" y="5114925"/>
                  <a:pt x="3108237" y="5114925"/>
                </a:cubicBezTo>
                <a:lnTo>
                  <a:pt x="0" y="5114925"/>
                </a:lnTo>
                <a:close/>
                <a:moveTo>
                  <a:pt x="1727119" y="1743076"/>
                </a:moveTo>
                <a:lnTo>
                  <a:pt x="3113001" y="1743076"/>
                </a:lnTo>
                <a:cubicBezTo>
                  <a:pt x="3262929" y="1743076"/>
                  <a:pt x="3384469" y="1864616"/>
                  <a:pt x="3384469" y="2014544"/>
                </a:cubicBezTo>
                <a:lnTo>
                  <a:pt x="3384469" y="3371851"/>
                </a:lnTo>
                <a:lnTo>
                  <a:pt x="1727118" y="3371850"/>
                </a:lnTo>
                <a:close/>
                <a:moveTo>
                  <a:pt x="2" y="0"/>
                </a:moveTo>
                <a:lnTo>
                  <a:pt x="1628777" y="0"/>
                </a:lnTo>
                <a:lnTo>
                  <a:pt x="1628777" y="3371850"/>
                </a:lnTo>
                <a:lnTo>
                  <a:pt x="2" y="3371850"/>
                </a:lnTo>
                <a:close/>
              </a:path>
            </a:pathLst>
          </a:custGeom>
          <a:solidFill>
            <a:schemeClr val="bg1">
              <a:lumMod val="95000"/>
            </a:schemeClr>
          </a:solidFill>
        </p:spPr>
        <p:txBody>
          <a:bodyPr wrap="square">
            <a:noAutofit/>
          </a:bodyPr>
          <a:lstStyle>
            <a:lvl1pPr>
              <a:defRPr b="0" i="0">
                <a:latin typeface="Source Sans Pro" panose="020B0503030403020204" pitchFamily="34" charset="0"/>
                <a:ea typeface="Source Sans Pro" panose="020B0503030403020204" pitchFamily="34" charset="0"/>
              </a:defRPr>
            </a:lvl1pPr>
          </a:lstStyle>
          <a:p>
            <a:r>
              <a:rPr lang="fi-FI"/>
              <a:t>Lisää kuva napsauttamalla kuvaketta</a:t>
            </a:r>
            <a:endParaRPr lang="fi-FI" dirty="0"/>
          </a:p>
        </p:txBody>
      </p:sp>
      <p:sp>
        <p:nvSpPr>
          <p:cNvPr id="4" name="Tekstin paikkamerkki 3">
            <a:extLst>
              <a:ext uri="{FF2B5EF4-FFF2-40B4-BE49-F238E27FC236}">
                <a16:creationId xmlns:a16="http://schemas.microsoft.com/office/drawing/2014/main" id="{58DF2935-7E9C-E7FB-F746-7BF14CF54619}"/>
              </a:ext>
            </a:extLst>
          </p:cNvPr>
          <p:cNvSpPr>
            <a:spLocks noGrp="1"/>
          </p:cNvSpPr>
          <p:nvPr>
            <p:ph type="body" sz="half" idx="2"/>
          </p:nvPr>
        </p:nvSpPr>
        <p:spPr>
          <a:xfrm>
            <a:off x="4038600" y="1543941"/>
            <a:ext cx="7370464" cy="799804"/>
          </a:xfrm>
        </p:spPr>
        <p:txBody>
          <a:bodyPr anchor="t">
            <a:normAutofit/>
          </a:bodyPr>
          <a:lstStyle>
            <a:lvl1pPr marL="0" indent="0" algn="l">
              <a:lnSpc>
                <a:spcPct val="100000"/>
              </a:lnSpc>
              <a:buNone/>
              <a:defRPr sz="2000" b="1" i="0">
                <a:solidFill>
                  <a:srgbClr val="2C1A46"/>
                </a:solidFill>
                <a:latin typeface="Source Sans Pro SemiBold" panose="020B0503030403020204" pitchFamily="34" charset="0"/>
                <a:ea typeface="Source Sans Pro SemiBold" panose="020B0503030403020204" pitchFamily="34" charset="0"/>
                <a:cs typeface="Red Hat Display Medium" panose="02010303040201060303" pitchFamily="2"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i-FI"/>
              <a:t>Muokkaa tekstin perustyylejä napsauttamalla</a:t>
            </a:r>
          </a:p>
        </p:txBody>
      </p:sp>
      <p:sp>
        <p:nvSpPr>
          <p:cNvPr id="7" name="Dian numeron paikkamerkki 6">
            <a:extLst>
              <a:ext uri="{FF2B5EF4-FFF2-40B4-BE49-F238E27FC236}">
                <a16:creationId xmlns:a16="http://schemas.microsoft.com/office/drawing/2014/main" id="{9937BF47-126F-7C77-8691-74F923A90C8C}"/>
              </a:ext>
            </a:extLst>
          </p:cNvPr>
          <p:cNvSpPr>
            <a:spLocks noGrp="1"/>
          </p:cNvSpPr>
          <p:nvPr>
            <p:ph type="sldNum" sz="quarter" idx="12"/>
          </p:nvPr>
        </p:nvSpPr>
        <p:spPr/>
        <p:txBody>
          <a:bodyPr/>
          <a:lstStyle>
            <a:lvl1pPr>
              <a:defRPr b="1" i="0"/>
            </a:lvl1pPr>
          </a:lstStyle>
          <a:p>
            <a:fld id="{9AE0816B-83D0-7A4C-B938-1EA5F5A9312B}" type="slidenum">
              <a:rPr lang="fi-FI" smtClean="0"/>
              <a:pPr/>
              <a:t>‹#›</a:t>
            </a:fld>
            <a:endParaRPr lang="fi-FI" dirty="0"/>
          </a:p>
        </p:txBody>
      </p:sp>
      <p:pic>
        <p:nvPicPr>
          <p:cNvPr id="8" name="Kuva 7">
            <a:extLst>
              <a:ext uri="{FF2B5EF4-FFF2-40B4-BE49-F238E27FC236}">
                <a16:creationId xmlns:a16="http://schemas.microsoft.com/office/drawing/2014/main" id="{F5A4485C-2AFB-D4C7-67F3-649A587704FC}"/>
              </a:ext>
            </a:extLst>
          </p:cNvPr>
          <p:cNvPicPr>
            <a:picLocks noChangeAspect="1"/>
          </p:cNvPicPr>
          <p:nvPr userDrawn="1"/>
        </p:nvPicPr>
        <p:blipFill>
          <a:blip r:embed="rId2"/>
          <a:srcRect/>
          <a:stretch/>
        </p:blipFill>
        <p:spPr>
          <a:xfrm>
            <a:off x="11409198" y="6341412"/>
            <a:ext cx="402240" cy="403848"/>
          </a:xfrm>
          <a:prstGeom prst="rect">
            <a:avLst/>
          </a:prstGeom>
        </p:spPr>
      </p:pic>
      <p:sp>
        <p:nvSpPr>
          <p:cNvPr id="17" name="Tekstin paikkamerkki 3">
            <a:extLst>
              <a:ext uri="{FF2B5EF4-FFF2-40B4-BE49-F238E27FC236}">
                <a16:creationId xmlns:a16="http://schemas.microsoft.com/office/drawing/2014/main" id="{E30B1444-30B4-96E3-9329-A731767BFD2D}"/>
              </a:ext>
            </a:extLst>
          </p:cNvPr>
          <p:cNvSpPr>
            <a:spLocks noGrp="1"/>
          </p:cNvSpPr>
          <p:nvPr>
            <p:ph type="body" sz="half" idx="21"/>
          </p:nvPr>
        </p:nvSpPr>
        <p:spPr>
          <a:xfrm>
            <a:off x="4032894" y="2477506"/>
            <a:ext cx="7415394" cy="3313693"/>
          </a:xfrm>
        </p:spPr>
        <p:txBody>
          <a:bodyPr anchor="t">
            <a:normAutofit/>
          </a:bodyPr>
          <a:lstStyle>
            <a:lvl1pPr marL="0" indent="0" algn="l">
              <a:lnSpc>
                <a:spcPct val="100000"/>
              </a:lnSpc>
              <a:buNone/>
              <a:defRPr sz="1200" b="0" i="0">
                <a:solidFill>
                  <a:srgbClr val="2C1A46"/>
                </a:solidFill>
                <a:latin typeface="Source Sans Pro" panose="020B0503030403020204" pitchFamily="34" charset="0"/>
                <a:ea typeface="Source Sans Pro" panose="020B0503030403020204" pitchFamily="34" charset="0"/>
                <a:cs typeface="Red Hat Display" panose="02010303040201060303" pitchFamily="2"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i-FI"/>
              <a:t>Muokkaa tekstin perustyylejä napsauttamalla</a:t>
            </a:r>
          </a:p>
        </p:txBody>
      </p:sp>
    </p:spTree>
    <p:extLst>
      <p:ext uri="{BB962C8B-B14F-4D97-AF65-F5344CB8AC3E}">
        <p14:creationId xmlns:p14="http://schemas.microsoft.com/office/powerpoint/2010/main" val="413566397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1_Kuva + blancopohja">
    <p:spTree>
      <p:nvGrpSpPr>
        <p:cNvPr id="1" name=""/>
        <p:cNvGrpSpPr/>
        <p:nvPr/>
      </p:nvGrpSpPr>
      <p:grpSpPr>
        <a:xfrm>
          <a:off x="0" y="0"/>
          <a:ext cx="0" cy="0"/>
          <a:chOff x="0" y="0"/>
          <a:chExt cx="0" cy="0"/>
        </a:xfrm>
      </p:grpSpPr>
      <p:sp>
        <p:nvSpPr>
          <p:cNvPr id="11" name="Picture Placeholder 25">
            <a:extLst>
              <a:ext uri="{FF2B5EF4-FFF2-40B4-BE49-F238E27FC236}">
                <a16:creationId xmlns:a16="http://schemas.microsoft.com/office/drawing/2014/main" id="{D25D38F7-83C7-5E42-EE24-4664264192FC}"/>
              </a:ext>
            </a:extLst>
          </p:cNvPr>
          <p:cNvSpPr>
            <a:spLocks noGrp="1"/>
          </p:cNvSpPr>
          <p:nvPr>
            <p:ph type="pic" sz="quarter" idx="17"/>
          </p:nvPr>
        </p:nvSpPr>
        <p:spPr>
          <a:xfrm>
            <a:off x="1" y="0"/>
            <a:ext cx="3384469" cy="6858000"/>
          </a:xfrm>
          <a:custGeom>
            <a:avLst/>
            <a:gdLst>
              <a:gd name="connsiteX0" fmla="*/ 2 w 3384469"/>
              <a:gd name="connsiteY0" fmla="*/ 5200650 h 6858000"/>
              <a:gd name="connsiteX1" fmla="*/ 1628777 w 3384469"/>
              <a:gd name="connsiteY1" fmla="*/ 5200650 h 6858000"/>
              <a:gd name="connsiteX2" fmla="*/ 1628777 w 3384469"/>
              <a:gd name="connsiteY2" fmla="*/ 6858000 h 6858000"/>
              <a:gd name="connsiteX3" fmla="*/ 2 w 3384469"/>
              <a:gd name="connsiteY3" fmla="*/ 6858000 h 6858000"/>
              <a:gd name="connsiteX4" fmla="*/ 0 w 3384469"/>
              <a:gd name="connsiteY4" fmla="*/ 3457575 h 6858000"/>
              <a:gd name="connsiteX5" fmla="*/ 3384468 w 3384469"/>
              <a:gd name="connsiteY5" fmla="*/ 3457575 h 6858000"/>
              <a:gd name="connsiteX6" fmla="*/ 3384468 w 3384469"/>
              <a:gd name="connsiteY6" fmla="*/ 4838694 h 6858000"/>
              <a:gd name="connsiteX7" fmla="*/ 3108237 w 3384469"/>
              <a:gd name="connsiteY7" fmla="*/ 5114925 h 6858000"/>
              <a:gd name="connsiteX8" fmla="*/ 0 w 3384469"/>
              <a:gd name="connsiteY8" fmla="*/ 5114925 h 6858000"/>
              <a:gd name="connsiteX9" fmla="*/ 1727119 w 3384469"/>
              <a:gd name="connsiteY9" fmla="*/ 1743076 h 6858000"/>
              <a:gd name="connsiteX10" fmla="*/ 3113001 w 3384469"/>
              <a:gd name="connsiteY10" fmla="*/ 1743076 h 6858000"/>
              <a:gd name="connsiteX11" fmla="*/ 3384469 w 3384469"/>
              <a:gd name="connsiteY11" fmla="*/ 2014544 h 6858000"/>
              <a:gd name="connsiteX12" fmla="*/ 3384469 w 3384469"/>
              <a:gd name="connsiteY12" fmla="*/ 3371851 h 6858000"/>
              <a:gd name="connsiteX13" fmla="*/ 1727118 w 3384469"/>
              <a:gd name="connsiteY13" fmla="*/ 3371850 h 6858000"/>
              <a:gd name="connsiteX14" fmla="*/ 2 w 3384469"/>
              <a:gd name="connsiteY14" fmla="*/ 0 h 6858000"/>
              <a:gd name="connsiteX15" fmla="*/ 1628777 w 3384469"/>
              <a:gd name="connsiteY15" fmla="*/ 0 h 6858000"/>
              <a:gd name="connsiteX16" fmla="*/ 1628777 w 3384469"/>
              <a:gd name="connsiteY16" fmla="*/ 3371850 h 6858000"/>
              <a:gd name="connsiteX17" fmla="*/ 2 w 3384469"/>
              <a:gd name="connsiteY17" fmla="*/ 337185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384469" h="6858000">
                <a:moveTo>
                  <a:pt x="2" y="5200650"/>
                </a:moveTo>
                <a:lnTo>
                  <a:pt x="1628777" y="5200650"/>
                </a:lnTo>
                <a:lnTo>
                  <a:pt x="1628777" y="6858000"/>
                </a:lnTo>
                <a:lnTo>
                  <a:pt x="2" y="6858000"/>
                </a:lnTo>
                <a:close/>
                <a:moveTo>
                  <a:pt x="0" y="3457575"/>
                </a:moveTo>
                <a:lnTo>
                  <a:pt x="3384468" y="3457575"/>
                </a:lnTo>
                <a:lnTo>
                  <a:pt x="3384468" y="4838694"/>
                </a:lnTo>
                <a:cubicBezTo>
                  <a:pt x="3384468" y="4991252"/>
                  <a:pt x="3260795" y="5114925"/>
                  <a:pt x="3108237" y="5114925"/>
                </a:cubicBezTo>
                <a:lnTo>
                  <a:pt x="0" y="5114925"/>
                </a:lnTo>
                <a:close/>
                <a:moveTo>
                  <a:pt x="1727119" y="1743076"/>
                </a:moveTo>
                <a:lnTo>
                  <a:pt x="3113001" y="1743076"/>
                </a:lnTo>
                <a:cubicBezTo>
                  <a:pt x="3262929" y="1743076"/>
                  <a:pt x="3384469" y="1864616"/>
                  <a:pt x="3384469" y="2014544"/>
                </a:cubicBezTo>
                <a:lnTo>
                  <a:pt x="3384469" y="3371851"/>
                </a:lnTo>
                <a:lnTo>
                  <a:pt x="1727118" y="3371850"/>
                </a:lnTo>
                <a:close/>
                <a:moveTo>
                  <a:pt x="2" y="0"/>
                </a:moveTo>
                <a:lnTo>
                  <a:pt x="1628777" y="0"/>
                </a:lnTo>
                <a:lnTo>
                  <a:pt x="1628777" y="3371850"/>
                </a:lnTo>
                <a:lnTo>
                  <a:pt x="2" y="3371850"/>
                </a:lnTo>
                <a:close/>
              </a:path>
            </a:pathLst>
          </a:custGeom>
          <a:solidFill>
            <a:schemeClr val="bg1">
              <a:lumMod val="95000"/>
            </a:schemeClr>
          </a:solidFill>
        </p:spPr>
        <p:txBody>
          <a:bodyPr wrap="square">
            <a:noAutofit/>
          </a:bodyPr>
          <a:lstStyle>
            <a:lvl1pPr>
              <a:defRPr b="0" i="0">
                <a:latin typeface="Source Sans Pro" panose="020B0503030403020204" pitchFamily="34" charset="0"/>
                <a:ea typeface="Source Sans Pro" panose="020B0503030403020204" pitchFamily="34" charset="0"/>
              </a:defRPr>
            </a:lvl1pPr>
          </a:lstStyle>
          <a:p>
            <a:r>
              <a:rPr lang="fi-FI"/>
              <a:t>Lisää kuva napsauttamalla kuvaketta</a:t>
            </a:r>
            <a:endParaRPr lang="fi-FI" dirty="0"/>
          </a:p>
        </p:txBody>
      </p:sp>
      <p:sp>
        <p:nvSpPr>
          <p:cNvPr id="7" name="Dian numeron paikkamerkki 6">
            <a:extLst>
              <a:ext uri="{FF2B5EF4-FFF2-40B4-BE49-F238E27FC236}">
                <a16:creationId xmlns:a16="http://schemas.microsoft.com/office/drawing/2014/main" id="{9937BF47-126F-7C77-8691-74F923A90C8C}"/>
              </a:ext>
            </a:extLst>
          </p:cNvPr>
          <p:cNvSpPr>
            <a:spLocks noGrp="1"/>
          </p:cNvSpPr>
          <p:nvPr>
            <p:ph type="sldNum" sz="quarter" idx="12"/>
          </p:nvPr>
        </p:nvSpPr>
        <p:spPr/>
        <p:txBody>
          <a:bodyPr/>
          <a:lstStyle>
            <a:lvl1pPr>
              <a:defRPr b="1" i="0"/>
            </a:lvl1pPr>
          </a:lstStyle>
          <a:p>
            <a:fld id="{9AE0816B-83D0-7A4C-B938-1EA5F5A9312B}" type="slidenum">
              <a:rPr lang="fi-FI" smtClean="0"/>
              <a:pPr/>
              <a:t>‹#›</a:t>
            </a:fld>
            <a:endParaRPr lang="fi-FI" dirty="0"/>
          </a:p>
        </p:txBody>
      </p:sp>
      <p:pic>
        <p:nvPicPr>
          <p:cNvPr id="8" name="Kuva 7">
            <a:extLst>
              <a:ext uri="{FF2B5EF4-FFF2-40B4-BE49-F238E27FC236}">
                <a16:creationId xmlns:a16="http://schemas.microsoft.com/office/drawing/2014/main" id="{F5A4485C-2AFB-D4C7-67F3-649A587704FC}"/>
              </a:ext>
            </a:extLst>
          </p:cNvPr>
          <p:cNvPicPr>
            <a:picLocks noChangeAspect="1"/>
          </p:cNvPicPr>
          <p:nvPr userDrawn="1"/>
        </p:nvPicPr>
        <p:blipFill>
          <a:blip r:embed="rId2"/>
          <a:srcRect/>
          <a:stretch/>
        </p:blipFill>
        <p:spPr>
          <a:xfrm>
            <a:off x="11409198" y="6341412"/>
            <a:ext cx="402240" cy="403848"/>
          </a:xfrm>
          <a:prstGeom prst="rect">
            <a:avLst/>
          </a:prstGeom>
        </p:spPr>
      </p:pic>
    </p:spTree>
    <p:extLst>
      <p:ext uri="{BB962C8B-B14F-4D97-AF65-F5344CB8AC3E}">
        <p14:creationId xmlns:p14="http://schemas.microsoft.com/office/powerpoint/2010/main" val="296737183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6_Kaksi sisältökohdetta">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325650F0-1F18-0F4B-B71F-8FC3C7473012}"/>
              </a:ext>
            </a:extLst>
          </p:cNvPr>
          <p:cNvSpPr>
            <a:spLocks noGrp="1"/>
          </p:cNvSpPr>
          <p:nvPr>
            <p:ph type="title"/>
          </p:nvPr>
        </p:nvSpPr>
        <p:spPr>
          <a:xfrm>
            <a:off x="472439" y="365125"/>
            <a:ext cx="10765404" cy="1325563"/>
          </a:xfrm>
          <a:prstGeom prst="rect">
            <a:avLst/>
          </a:prstGeom>
        </p:spPr>
        <p:txBody>
          <a:bodyPr>
            <a:normAutofit/>
          </a:bodyPr>
          <a:lstStyle>
            <a:lvl1pPr>
              <a:defRPr sz="3600" b="0" i="0"/>
            </a:lvl1pPr>
          </a:lstStyle>
          <a:p>
            <a:r>
              <a:rPr lang="fi-FI"/>
              <a:t>Muokkaa ots. perustyyl. napsautt.</a:t>
            </a:r>
            <a:endParaRPr lang="en-US" dirty="0"/>
          </a:p>
        </p:txBody>
      </p:sp>
      <p:sp>
        <p:nvSpPr>
          <p:cNvPr id="9" name="Content Placeholder 2">
            <a:extLst>
              <a:ext uri="{FF2B5EF4-FFF2-40B4-BE49-F238E27FC236}">
                <a16:creationId xmlns:a16="http://schemas.microsoft.com/office/drawing/2014/main" id="{A6C265A7-6B92-8E48-A87A-2FA2190E312D}"/>
              </a:ext>
            </a:extLst>
          </p:cNvPr>
          <p:cNvSpPr>
            <a:spLocks noGrp="1"/>
          </p:cNvSpPr>
          <p:nvPr>
            <p:ph sz="half" idx="1"/>
          </p:nvPr>
        </p:nvSpPr>
        <p:spPr>
          <a:xfrm>
            <a:off x="476580" y="1706564"/>
            <a:ext cx="5181600" cy="2097017"/>
          </a:xfrm>
          <a:prstGeom prst="rect">
            <a:avLst/>
          </a:prstGeom>
        </p:spPr>
        <p:txBody>
          <a:bodyPr/>
          <a:lstStyle>
            <a:lvl1pPr>
              <a:buFontTx/>
              <a:buNone/>
              <a:defRPr sz="1200" b="0" i="0">
                <a:latin typeface="Source Sans Pro" panose="020B0503030403020204" pitchFamily="34" charset="0"/>
                <a:ea typeface="Source Sans Pro" panose="020B0503030403020204" pitchFamily="34" charset="0"/>
              </a:defRPr>
            </a:lvl1pPr>
            <a:lvl2pPr>
              <a:buFontTx/>
              <a:buNone/>
              <a:defRPr sz="1200"/>
            </a:lvl2pPr>
          </a:lstStyle>
          <a:p>
            <a:pPr lvl="0"/>
            <a:r>
              <a:rPr lang="fi-FI"/>
              <a:t>Muokkaa tekstin perustyylejä napsauttamalla</a:t>
            </a:r>
          </a:p>
        </p:txBody>
      </p:sp>
      <p:sp>
        <p:nvSpPr>
          <p:cNvPr id="10" name="Content Placeholder 3">
            <a:extLst>
              <a:ext uri="{FF2B5EF4-FFF2-40B4-BE49-F238E27FC236}">
                <a16:creationId xmlns:a16="http://schemas.microsoft.com/office/drawing/2014/main" id="{8AB9B8D7-984A-4F4C-9A72-B10FC30F138E}"/>
              </a:ext>
            </a:extLst>
          </p:cNvPr>
          <p:cNvSpPr>
            <a:spLocks noGrp="1"/>
          </p:cNvSpPr>
          <p:nvPr>
            <p:ph sz="half" idx="2"/>
          </p:nvPr>
        </p:nvSpPr>
        <p:spPr>
          <a:xfrm>
            <a:off x="6056244" y="1706564"/>
            <a:ext cx="5181600" cy="2097017"/>
          </a:xfrm>
          <a:prstGeom prst="rect">
            <a:avLst/>
          </a:prstGeom>
        </p:spPr>
        <p:txBody>
          <a:bodyPr/>
          <a:lstStyle>
            <a:lvl1pPr>
              <a:buFontTx/>
              <a:buNone/>
              <a:defRPr sz="1200" b="0" i="0">
                <a:latin typeface="Source Sans Pro" panose="020B0503030403020204" pitchFamily="34" charset="0"/>
                <a:ea typeface="Source Sans Pro" panose="020B0503030403020204" pitchFamily="34" charset="0"/>
              </a:defRPr>
            </a:lvl1pPr>
            <a:lvl2pPr>
              <a:buFontTx/>
              <a:buNone/>
              <a:defRPr sz="1200"/>
            </a:lvl2pPr>
          </a:lstStyle>
          <a:p>
            <a:pPr lvl="0"/>
            <a:r>
              <a:rPr lang="fi-FI"/>
              <a:t>Muokkaa tekstin perustyylejä napsauttamalla</a:t>
            </a:r>
          </a:p>
        </p:txBody>
      </p:sp>
      <p:sp>
        <p:nvSpPr>
          <p:cNvPr id="11" name="Content Placeholder 2">
            <a:extLst>
              <a:ext uri="{FF2B5EF4-FFF2-40B4-BE49-F238E27FC236}">
                <a16:creationId xmlns:a16="http://schemas.microsoft.com/office/drawing/2014/main" id="{DF0BE7EA-0921-9148-B55F-92340AF3E5B2}"/>
              </a:ext>
            </a:extLst>
          </p:cNvPr>
          <p:cNvSpPr>
            <a:spLocks noGrp="1"/>
          </p:cNvSpPr>
          <p:nvPr>
            <p:ph sz="half" idx="10"/>
          </p:nvPr>
        </p:nvSpPr>
        <p:spPr>
          <a:xfrm>
            <a:off x="476580" y="3968522"/>
            <a:ext cx="5181600" cy="2097017"/>
          </a:xfrm>
          <a:prstGeom prst="rect">
            <a:avLst/>
          </a:prstGeom>
        </p:spPr>
        <p:txBody>
          <a:bodyPr/>
          <a:lstStyle>
            <a:lvl1pPr>
              <a:buFontTx/>
              <a:buNone/>
              <a:defRPr sz="1200" b="0" i="0">
                <a:latin typeface="Source Sans Pro" panose="020B0503030403020204" pitchFamily="34" charset="0"/>
                <a:ea typeface="Source Sans Pro" panose="020B0503030403020204" pitchFamily="34" charset="0"/>
              </a:defRPr>
            </a:lvl1pPr>
            <a:lvl2pPr>
              <a:buFontTx/>
              <a:buNone/>
              <a:defRPr sz="1200"/>
            </a:lvl2pPr>
          </a:lstStyle>
          <a:p>
            <a:pPr lvl="0"/>
            <a:r>
              <a:rPr lang="fi-FI"/>
              <a:t>Muokkaa tekstin perustyylejä napsauttamalla</a:t>
            </a:r>
          </a:p>
        </p:txBody>
      </p:sp>
      <p:sp>
        <p:nvSpPr>
          <p:cNvPr id="12" name="Content Placeholder 3">
            <a:extLst>
              <a:ext uri="{FF2B5EF4-FFF2-40B4-BE49-F238E27FC236}">
                <a16:creationId xmlns:a16="http://schemas.microsoft.com/office/drawing/2014/main" id="{A9D5A71C-C47D-9940-96AB-519D30FC8435}"/>
              </a:ext>
            </a:extLst>
          </p:cNvPr>
          <p:cNvSpPr>
            <a:spLocks noGrp="1"/>
          </p:cNvSpPr>
          <p:nvPr>
            <p:ph sz="half" idx="11"/>
          </p:nvPr>
        </p:nvSpPr>
        <p:spPr>
          <a:xfrm>
            <a:off x="6056244" y="3968522"/>
            <a:ext cx="5181600" cy="2097017"/>
          </a:xfrm>
          <a:prstGeom prst="rect">
            <a:avLst/>
          </a:prstGeom>
        </p:spPr>
        <p:txBody>
          <a:bodyPr/>
          <a:lstStyle>
            <a:lvl1pPr>
              <a:buFontTx/>
              <a:buNone/>
              <a:defRPr sz="1200" b="0" i="0">
                <a:latin typeface="Source Sans Pro" panose="020B0503030403020204" pitchFamily="34" charset="0"/>
                <a:ea typeface="Source Sans Pro" panose="020B0503030403020204" pitchFamily="34" charset="0"/>
              </a:defRPr>
            </a:lvl1pPr>
            <a:lvl2pPr>
              <a:buFontTx/>
              <a:buNone/>
              <a:defRPr sz="1200"/>
            </a:lvl2pPr>
          </a:lstStyle>
          <a:p>
            <a:pPr lvl="0"/>
            <a:r>
              <a:rPr lang="fi-FI"/>
              <a:t>Muokkaa tekstin perustyylejä napsauttamalla</a:t>
            </a:r>
          </a:p>
        </p:txBody>
      </p:sp>
      <p:sp>
        <p:nvSpPr>
          <p:cNvPr id="3" name="Dian numeron paikkamerkki 5">
            <a:extLst>
              <a:ext uri="{FF2B5EF4-FFF2-40B4-BE49-F238E27FC236}">
                <a16:creationId xmlns:a16="http://schemas.microsoft.com/office/drawing/2014/main" id="{1B5EFAE3-E8AF-3B32-98C4-BCA60CF41789}"/>
              </a:ext>
            </a:extLst>
          </p:cNvPr>
          <p:cNvSpPr>
            <a:spLocks noGrp="1"/>
          </p:cNvSpPr>
          <p:nvPr>
            <p:ph type="sldNum" sz="quarter" idx="13"/>
          </p:nvPr>
        </p:nvSpPr>
        <p:spPr>
          <a:xfrm>
            <a:off x="135148" y="6356350"/>
            <a:ext cx="547332" cy="365125"/>
          </a:xfrm>
        </p:spPr>
        <p:txBody>
          <a:bodyPr/>
          <a:lstStyle>
            <a:lvl1pPr>
              <a:defRPr b="1" i="0"/>
            </a:lvl1pPr>
          </a:lstStyle>
          <a:p>
            <a:fld id="{9AE0816B-83D0-7A4C-B938-1EA5F5A9312B}" type="slidenum">
              <a:rPr lang="fi-FI" smtClean="0"/>
              <a:pPr/>
              <a:t>‹#›</a:t>
            </a:fld>
            <a:endParaRPr lang="fi-FI" dirty="0"/>
          </a:p>
        </p:txBody>
      </p:sp>
      <p:pic>
        <p:nvPicPr>
          <p:cNvPr id="4" name="Kuva 3">
            <a:extLst>
              <a:ext uri="{FF2B5EF4-FFF2-40B4-BE49-F238E27FC236}">
                <a16:creationId xmlns:a16="http://schemas.microsoft.com/office/drawing/2014/main" id="{D087E0CA-8D34-130E-8BFB-9647102CAC05}"/>
              </a:ext>
            </a:extLst>
          </p:cNvPr>
          <p:cNvPicPr>
            <a:picLocks noChangeAspect="1"/>
          </p:cNvPicPr>
          <p:nvPr userDrawn="1"/>
        </p:nvPicPr>
        <p:blipFill>
          <a:blip r:embed="rId2"/>
          <a:srcRect/>
          <a:stretch/>
        </p:blipFill>
        <p:spPr>
          <a:xfrm>
            <a:off x="11409198" y="6341412"/>
            <a:ext cx="402240" cy="403848"/>
          </a:xfrm>
          <a:prstGeom prst="rect">
            <a:avLst/>
          </a:prstGeom>
        </p:spPr>
      </p:pic>
    </p:spTree>
    <p:extLst>
      <p:ext uri="{BB962C8B-B14F-4D97-AF65-F5344CB8AC3E}">
        <p14:creationId xmlns:p14="http://schemas.microsoft.com/office/powerpoint/2010/main" val="289773346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3_Tyhjä">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9E532706-7926-6940-AB9B-74E46F4A13ED}"/>
              </a:ext>
            </a:extLst>
          </p:cNvPr>
          <p:cNvSpPr>
            <a:spLocks noGrp="1"/>
          </p:cNvSpPr>
          <p:nvPr>
            <p:ph type="title"/>
          </p:nvPr>
        </p:nvSpPr>
        <p:spPr>
          <a:xfrm>
            <a:off x="467836" y="365125"/>
            <a:ext cx="10779131" cy="1325563"/>
          </a:xfrm>
          <a:prstGeom prst="rect">
            <a:avLst/>
          </a:prstGeom>
        </p:spPr>
        <p:txBody>
          <a:bodyPr>
            <a:normAutofit/>
          </a:bodyPr>
          <a:lstStyle>
            <a:lvl1pPr>
              <a:defRPr sz="3600" b="0" i="0"/>
            </a:lvl1pPr>
          </a:lstStyle>
          <a:p>
            <a:r>
              <a:rPr lang="fi-FI"/>
              <a:t>Muokkaa ots. perustyyl. napsautt.</a:t>
            </a:r>
            <a:endParaRPr lang="en-US" dirty="0"/>
          </a:p>
        </p:txBody>
      </p:sp>
      <p:sp>
        <p:nvSpPr>
          <p:cNvPr id="11" name="Text Placeholder 2">
            <a:extLst>
              <a:ext uri="{FF2B5EF4-FFF2-40B4-BE49-F238E27FC236}">
                <a16:creationId xmlns:a16="http://schemas.microsoft.com/office/drawing/2014/main" id="{1015026A-3B23-E54A-B0C6-69435309B437}"/>
              </a:ext>
            </a:extLst>
          </p:cNvPr>
          <p:cNvSpPr>
            <a:spLocks noGrp="1"/>
          </p:cNvSpPr>
          <p:nvPr>
            <p:ph type="body" idx="1"/>
          </p:nvPr>
        </p:nvSpPr>
        <p:spPr>
          <a:xfrm>
            <a:off x="467838" y="1690688"/>
            <a:ext cx="3590708" cy="814387"/>
          </a:xfrm>
          <a:prstGeom prst="rect">
            <a:avLst/>
          </a:prstGeom>
        </p:spPr>
        <p:txBody>
          <a:bodyPr anchor="b"/>
          <a:lstStyle>
            <a:lvl1pPr marL="0" indent="0">
              <a:buNone/>
              <a:defRPr sz="1333" b="0" i="0">
                <a:latin typeface="Source Sans Pro" panose="020B0503030403020204" pitchFamily="34" charset="0"/>
                <a:ea typeface="Source Sans Pro" panose="020B0503030403020204" pitchFamily="34" charset="0"/>
              </a:defRPr>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fi-FI"/>
              <a:t>Muokkaa tekstin perustyylejä napsauttamalla</a:t>
            </a:r>
          </a:p>
        </p:txBody>
      </p:sp>
      <p:sp>
        <p:nvSpPr>
          <p:cNvPr id="12" name="Content Placeholder 3">
            <a:extLst>
              <a:ext uri="{FF2B5EF4-FFF2-40B4-BE49-F238E27FC236}">
                <a16:creationId xmlns:a16="http://schemas.microsoft.com/office/drawing/2014/main" id="{3BE4FCE1-8256-744F-BB1D-AE745A9452A0}"/>
              </a:ext>
            </a:extLst>
          </p:cNvPr>
          <p:cNvSpPr>
            <a:spLocks noGrp="1"/>
          </p:cNvSpPr>
          <p:nvPr>
            <p:ph sz="half" idx="2"/>
          </p:nvPr>
        </p:nvSpPr>
        <p:spPr>
          <a:xfrm>
            <a:off x="467838" y="2505076"/>
            <a:ext cx="3590708" cy="3558097"/>
          </a:xfrm>
          <a:prstGeom prst="rect">
            <a:avLst/>
          </a:prstGeom>
        </p:spPr>
        <p:txBody>
          <a:bodyPr/>
          <a:lstStyle>
            <a:lvl1pPr>
              <a:buFontTx/>
              <a:buNone/>
              <a:defRPr sz="1200" b="0" i="0">
                <a:latin typeface="Source Sans Pro" panose="020B0503030403020204" pitchFamily="34" charset="0"/>
                <a:ea typeface="Source Sans Pro" panose="020B0503030403020204" pitchFamily="34" charset="0"/>
              </a:defRPr>
            </a:lvl1pPr>
            <a:lvl2pPr>
              <a:buFontTx/>
              <a:buNone/>
              <a:defRPr sz="1200"/>
            </a:lvl2pPr>
          </a:lstStyle>
          <a:p>
            <a:pPr lvl="0"/>
            <a:r>
              <a:rPr lang="fi-FI"/>
              <a:t>Muokkaa tekstin perustyylejä napsauttamalla</a:t>
            </a:r>
          </a:p>
        </p:txBody>
      </p:sp>
      <p:sp>
        <p:nvSpPr>
          <p:cNvPr id="13" name="Text Placeholder 4">
            <a:extLst>
              <a:ext uri="{FF2B5EF4-FFF2-40B4-BE49-F238E27FC236}">
                <a16:creationId xmlns:a16="http://schemas.microsoft.com/office/drawing/2014/main" id="{BF0C8160-605D-0148-9BE5-E5653C2A91C9}"/>
              </a:ext>
            </a:extLst>
          </p:cNvPr>
          <p:cNvSpPr>
            <a:spLocks noGrp="1"/>
          </p:cNvSpPr>
          <p:nvPr>
            <p:ph type="body" sz="quarter" idx="3"/>
          </p:nvPr>
        </p:nvSpPr>
        <p:spPr>
          <a:xfrm>
            <a:off x="4065551" y="1690688"/>
            <a:ext cx="3590708" cy="814387"/>
          </a:xfrm>
          <a:prstGeom prst="rect">
            <a:avLst/>
          </a:prstGeom>
        </p:spPr>
        <p:txBody>
          <a:bodyPr anchor="b"/>
          <a:lstStyle>
            <a:lvl1pPr marL="0" indent="0">
              <a:buNone/>
              <a:defRPr sz="1333" b="0" i="0">
                <a:latin typeface="Source Sans Pro" panose="020B0503030403020204" pitchFamily="34" charset="0"/>
                <a:ea typeface="Source Sans Pro" panose="020B0503030403020204" pitchFamily="34" charset="0"/>
              </a:defRPr>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fi-FI"/>
              <a:t>Muokkaa tekstin perustyylejä napsauttamalla</a:t>
            </a:r>
          </a:p>
        </p:txBody>
      </p:sp>
      <p:sp>
        <p:nvSpPr>
          <p:cNvPr id="14" name="Content Placeholder 5">
            <a:extLst>
              <a:ext uri="{FF2B5EF4-FFF2-40B4-BE49-F238E27FC236}">
                <a16:creationId xmlns:a16="http://schemas.microsoft.com/office/drawing/2014/main" id="{4CAB1D9F-9D78-1844-962F-185F0EF198C0}"/>
              </a:ext>
            </a:extLst>
          </p:cNvPr>
          <p:cNvSpPr>
            <a:spLocks noGrp="1"/>
          </p:cNvSpPr>
          <p:nvPr>
            <p:ph sz="quarter" idx="10"/>
          </p:nvPr>
        </p:nvSpPr>
        <p:spPr>
          <a:xfrm>
            <a:off x="4065551" y="2505076"/>
            <a:ext cx="3590708" cy="3558097"/>
          </a:xfrm>
          <a:prstGeom prst="rect">
            <a:avLst/>
          </a:prstGeom>
        </p:spPr>
        <p:txBody>
          <a:bodyPr/>
          <a:lstStyle>
            <a:lvl1pPr>
              <a:buFontTx/>
              <a:buNone/>
              <a:defRPr sz="1200" b="0" i="0">
                <a:latin typeface="Source Sans Pro" panose="020B0503030403020204" pitchFamily="34" charset="0"/>
                <a:ea typeface="Source Sans Pro" panose="020B0503030403020204" pitchFamily="34" charset="0"/>
              </a:defRPr>
            </a:lvl1pPr>
            <a:lvl2pPr>
              <a:buFontTx/>
              <a:buNone/>
              <a:defRPr sz="1200"/>
            </a:lvl2pPr>
          </a:lstStyle>
          <a:p>
            <a:pPr lvl="0"/>
            <a:r>
              <a:rPr lang="fi-FI"/>
              <a:t>Muokkaa tekstin perustyylejä napsauttamalla</a:t>
            </a:r>
          </a:p>
        </p:txBody>
      </p:sp>
      <p:sp>
        <p:nvSpPr>
          <p:cNvPr id="15" name="Text Placeholder 4">
            <a:extLst>
              <a:ext uri="{FF2B5EF4-FFF2-40B4-BE49-F238E27FC236}">
                <a16:creationId xmlns:a16="http://schemas.microsoft.com/office/drawing/2014/main" id="{B3FE4685-7EF6-5E41-A5CC-5C348A9DF395}"/>
              </a:ext>
            </a:extLst>
          </p:cNvPr>
          <p:cNvSpPr>
            <a:spLocks noGrp="1"/>
          </p:cNvSpPr>
          <p:nvPr>
            <p:ph type="body" sz="quarter" idx="11"/>
          </p:nvPr>
        </p:nvSpPr>
        <p:spPr>
          <a:xfrm>
            <a:off x="7656259" y="1690688"/>
            <a:ext cx="3590708" cy="814387"/>
          </a:xfrm>
          <a:prstGeom prst="rect">
            <a:avLst/>
          </a:prstGeom>
        </p:spPr>
        <p:txBody>
          <a:bodyPr anchor="b"/>
          <a:lstStyle>
            <a:lvl1pPr marL="0" indent="0">
              <a:buNone/>
              <a:defRPr sz="1333" b="0" i="0">
                <a:latin typeface="Source Sans Pro" panose="020B0503030403020204" pitchFamily="34" charset="0"/>
                <a:ea typeface="Source Sans Pro" panose="020B0503030403020204" pitchFamily="34" charset="0"/>
              </a:defRPr>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fi-FI"/>
              <a:t>Muokkaa tekstin perustyylejä napsauttamalla</a:t>
            </a:r>
          </a:p>
        </p:txBody>
      </p:sp>
      <p:sp>
        <p:nvSpPr>
          <p:cNvPr id="16" name="Content Placeholder 5">
            <a:extLst>
              <a:ext uri="{FF2B5EF4-FFF2-40B4-BE49-F238E27FC236}">
                <a16:creationId xmlns:a16="http://schemas.microsoft.com/office/drawing/2014/main" id="{9997755E-E479-0746-9FF8-0F7500625856}"/>
              </a:ext>
            </a:extLst>
          </p:cNvPr>
          <p:cNvSpPr>
            <a:spLocks noGrp="1"/>
          </p:cNvSpPr>
          <p:nvPr>
            <p:ph sz="quarter" idx="12"/>
          </p:nvPr>
        </p:nvSpPr>
        <p:spPr>
          <a:xfrm>
            <a:off x="7656259" y="2505076"/>
            <a:ext cx="3590708" cy="3558097"/>
          </a:xfrm>
          <a:prstGeom prst="rect">
            <a:avLst/>
          </a:prstGeom>
        </p:spPr>
        <p:txBody>
          <a:bodyPr/>
          <a:lstStyle>
            <a:lvl1pPr>
              <a:buFontTx/>
              <a:buNone/>
              <a:defRPr sz="1200" b="0" i="0">
                <a:latin typeface="Source Sans Pro" panose="020B0503030403020204" pitchFamily="34" charset="0"/>
                <a:ea typeface="Source Sans Pro" panose="020B0503030403020204" pitchFamily="34" charset="0"/>
              </a:defRPr>
            </a:lvl1pPr>
            <a:lvl2pPr>
              <a:buFontTx/>
              <a:buNone/>
              <a:defRPr sz="1200"/>
            </a:lvl2pPr>
          </a:lstStyle>
          <a:p>
            <a:pPr lvl="0"/>
            <a:r>
              <a:rPr lang="fi-FI"/>
              <a:t>Muokkaa tekstin perustyylejä napsauttamalla</a:t>
            </a:r>
          </a:p>
        </p:txBody>
      </p:sp>
      <p:sp>
        <p:nvSpPr>
          <p:cNvPr id="4" name="Dian numeron paikkamerkki 5">
            <a:extLst>
              <a:ext uri="{FF2B5EF4-FFF2-40B4-BE49-F238E27FC236}">
                <a16:creationId xmlns:a16="http://schemas.microsoft.com/office/drawing/2014/main" id="{235F52DA-3757-FD50-22B1-F711C47F7E9E}"/>
              </a:ext>
            </a:extLst>
          </p:cNvPr>
          <p:cNvSpPr>
            <a:spLocks noGrp="1"/>
          </p:cNvSpPr>
          <p:nvPr>
            <p:ph type="sldNum" sz="quarter" idx="14"/>
          </p:nvPr>
        </p:nvSpPr>
        <p:spPr>
          <a:xfrm>
            <a:off x="135148" y="6356350"/>
            <a:ext cx="547332" cy="365125"/>
          </a:xfrm>
        </p:spPr>
        <p:txBody>
          <a:bodyPr/>
          <a:lstStyle>
            <a:lvl1pPr>
              <a:defRPr b="1" i="0"/>
            </a:lvl1pPr>
          </a:lstStyle>
          <a:p>
            <a:fld id="{9AE0816B-83D0-7A4C-B938-1EA5F5A9312B}" type="slidenum">
              <a:rPr lang="fi-FI" smtClean="0"/>
              <a:pPr/>
              <a:t>‹#›</a:t>
            </a:fld>
            <a:endParaRPr lang="fi-FI" dirty="0"/>
          </a:p>
        </p:txBody>
      </p:sp>
      <p:pic>
        <p:nvPicPr>
          <p:cNvPr id="5" name="Kuva 4">
            <a:extLst>
              <a:ext uri="{FF2B5EF4-FFF2-40B4-BE49-F238E27FC236}">
                <a16:creationId xmlns:a16="http://schemas.microsoft.com/office/drawing/2014/main" id="{2CD0A699-D703-8EC0-A035-A1EB73D947A1}"/>
              </a:ext>
            </a:extLst>
          </p:cNvPr>
          <p:cNvPicPr>
            <a:picLocks noChangeAspect="1"/>
          </p:cNvPicPr>
          <p:nvPr userDrawn="1"/>
        </p:nvPicPr>
        <p:blipFill>
          <a:blip r:embed="rId2"/>
          <a:srcRect/>
          <a:stretch/>
        </p:blipFill>
        <p:spPr>
          <a:xfrm>
            <a:off x="11409198" y="6341412"/>
            <a:ext cx="402240" cy="403848"/>
          </a:xfrm>
          <a:prstGeom prst="rect">
            <a:avLst/>
          </a:prstGeom>
        </p:spPr>
      </p:pic>
    </p:spTree>
    <p:extLst>
      <p:ext uri="{BB962C8B-B14F-4D97-AF65-F5344CB8AC3E}">
        <p14:creationId xmlns:p14="http://schemas.microsoft.com/office/powerpoint/2010/main" val="115300161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3_Lopetusdia">
    <p:spTree>
      <p:nvGrpSpPr>
        <p:cNvPr id="1" name=""/>
        <p:cNvGrpSpPr/>
        <p:nvPr/>
      </p:nvGrpSpPr>
      <p:grpSpPr>
        <a:xfrm>
          <a:off x="0" y="0"/>
          <a:ext cx="0" cy="0"/>
          <a:chOff x="0" y="0"/>
          <a:chExt cx="0" cy="0"/>
        </a:xfrm>
      </p:grpSpPr>
      <p:sp>
        <p:nvSpPr>
          <p:cNvPr id="3" name="Kuvan paikkamerkki 2">
            <a:extLst>
              <a:ext uri="{FF2B5EF4-FFF2-40B4-BE49-F238E27FC236}">
                <a16:creationId xmlns:a16="http://schemas.microsoft.com/office/drawing/2014/main" id="{4CC271A8-3A8B-E671-493A-1672A2B153A0}"/>
              </a:ext>
            </a:extLst>
          </p:cNvPr>
          <p:cNvSpPr>
            <a:spLocks noGrp="1"/>
          </p:cNvSpPr>
          <p:nvPr>
            <p:ph type="pic" idx="1"/>
          </p:nvPr>
        </p:nvSpPr>
        <p:spPr>
          <a:xfrm>
            <a:off x="0" y="1"/>
            <a:ext cx="12192000" cy="6224954"/>
          </a:xfrm>
        </p:spPr>
        <p:txBody>
          <a:bodyPr/>
          <a:lstStyle>
            <a:lvl1pPr marL="0" indent="0">
              <a:buNone/>
              <a:defRPr sz="3200" b="0" i="0">
                <a:solidFill>
                  <a:srgbClr val="2C1A46"/>
                </a:solidFill>
                <a:latin typeface="Source Sans Pro" panose="020B0503030403020204" pitchFamily="34" charset="0"/>
                <a:ea typeface="Source Sans Pro" panose="020B0503030403020204"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i-FI"/>
              <a:t>Lisää kuva napsauttamalla kuvaketta</a:t>
            </a:r>
            <a:endParaRPr lang="fi-FI" dirty="0"/>
          </a:p>
        </p:txBody>
      </p:sp>
      <p:sp>
        <p:nvSpPr>
          <p:cNvPr id="2" name="Otsikko 1">
            <a:extLst>
              <a:ext uri="{FF2B5EF4-FFF2-40B4-BE49-F238E27FC236}">
                <a16:creationId xmlns:a16="http://schemas.microsoft.com/office/drawing/2014/main" id="{87642834-75B1-C35B-2CA6-BFB370165DE5}"/>
              </a:ext>
            </a:extLst>
          </p:cNvPr>
          <p:cNvSpPr>
            <a:spLocks noGrp="1"/>
          </p:cNvSpPr>
          <p:nvPr>
            <p:ph type="title"/>
          </p:nvPr>
        </p:nvSpPr>
        <p:spPr>
          <a:xfrm>
            <a:off x="839788" y="2239108"/>
            <a:ext cx="4866068" cy="2379782"/>
          </a:xfrm>
        </p:spPr>
        <p:txBody>
          <a:bodyPr anchor="b">
            <a:noAutofit/>
          </a:bodyPr>
          <a:lstStyle>
            <a:lvl1pPr>
              <a:defRPr sz="4400" b="0" i="0">
                <a:solidFill>
                  <a:srgbClr val="2C1A46"/>
                </a:solidFill>
                <a:latin typeface="Source Sans Pro" panose="020B0503030403020204" pitchFamily="34" charset="0"/>
                <a:ea typeface="Source Sans Pro" panose="020B0503030403020204" pitchFamily="34" charset="0"/>
                <a:cs typeface="Red Hat Display" panose="02010303040201060303" pitchFamily="2" charset="0"/>
              </a:defRPr>
            </a:lvl1pPr>
          </a:lstStyle>
          <a:p>
            <a:r>
              <a:rPr lang="fi-FI"/>
              <a:t>Muokkaa ots. perustyyl. napsautt.</a:t>
            </a:r>
            <a:endParaRPr lang="fi-FI" dirty="0"/>
          </a:p>
        </p:txBody>
      </p:sp>
      <p:sp>
        <p:nvSpPr>
          <p:cNvPr id="4" name="Tekstin paikkamerkki 3">
            <a:extLst>
              <a:ext uri="{FF2B5EF4-FFF2-40B4-BE49-F238E27FC236}">
                <a16:creationId xmlns:a16="http://schemas.microsoft.com/office/drawing/2014/main" id="{7F51AFAB-7262-37C4-F867-E596C790DFA5}"/>
              </a:ext>
            </a:extLst>
          </p:cNvPr>
          <p:cNvSpPr>
            <a:spLocks noGrp="1"/>
          </p:cNvSpPr>
          <p:nvPr>
            <p:ph type="body" sz="half" idx="2"/>
          </p:nvPr>
        </p:nvSpPr>
        <p:spPr>
          <a:xfrm>
            <a:off x="839788" y="4618892"/>
            <a:ext cx="4866068" cy="1250095"/>
          </a:xfrm>
        </p:spPr>
        <p:txBody>
          <a:bodyPr>
            <a:normAutofit/>
          </a:bodyPr>
          <a:lstStyle>
            <a:lvl1pPr marL="0" indent="0">
              <a:buNone/>
              <a:defRPr sz="1800" b="1" i="0">
                <a:solidFill>
                  <a:srgbClr val="2C1A46"/>
                </a:solidFill>
                <a:latin typeface="Source Sans Pro SemiBold" panose="020B0503030403020204" pitchFamily="34" charset="0"/>
                <a:ea typeface="Source Sans Pro SemiBold" panose="020B0503030403020204" pitchFamily="34" charset="0"/>
                <a:cs typeface="Red Hat Display Medium" panose="02010303040201060303" pitchFamily="2"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i-FI"/>
              <a:t>Muokkaa tekstin perustyylejä napsauttamalla</a:t>
            </a:r>
          </a:p>
        </p:txBody>
      </p:sp>
      <p:sp>
        <p:nvSpPr>
          <p:cNvPr id="7" name="Dian numeron paikkamerkki 6">
            <a:extLst>
              <a:ext uri="{FF2B5EF4-FFF2-40B4-BE49-F238E27FC236}">
                <a16:creationId xmlns:a16="http://schemas.microsoft.com/office/drawing/2014/main" id="{A40A8322-6BFE-BCDC-69AB-CF09ACA2118E}"/>
              </a:ext>
            </a:extLst>
          </p:cNvPr>
          <p:cNvSpPr>
            <a:spLocks noGrp="1"/>
          </p:cNvSpPr>
          <p:nvPr>
            <p:ph type="sldNum" sz="quarter" idx="12"/>
          </p:nvPr>
        </p:nvSpPr>
        <p:spPr/>
        <p:txBody>
          <a:bodyPr/>
          <a:lstStyle>
            <a:lvl1pPr algn="ctr">
              <a:defRPr b="1" i="0"/>
            </a:lvl1pPr>
          </a:lstStyle>
          <a:p>
            <a:fld id="{9AE0816B-83D0-7A4C-B938-1EA5F5A9312B}" type="slidenum">
              <a:rPr lang="fi-FI" smtClean="0"/>
              <a:pPr/>
              <a:t>‹#›</a:t>
            </a:fld>
            <a:endParaRPr lang="fi-FI" dirty="0"/>
          </a:p>
        </p:txBody>
      </p:sp>
      <p:pic>
        <p:nvPicPr>
          <p:cNvPr id="9" name="Kuva 8">
            <a:extLst>
              <a:ext uri="{FF2B5EF4-FFF2-40B4-BE49-F238E27FC236}">
                <a16:creationId xmlns:a16="http://schemas.microsoft.com/office/drawing/2014/main" id="{CE725742-E2C3-9A40-7F08-E02786D6A778}"/>
              </a:ext>
            </a:extLst>
          </p:cNvPr>
          <p:cNvPicPr>
            <a:picLocks noChangeAspect="1"/>
          </p:cNvPicPr>
          <p:nvPr userDrawn="1"/>
        </p:nvPicPr>
        <p:blipFill>
          <a:blip r:embed="rId2"/>
          <a:srcRect/>
          <a:stretch/>
        </p:blipFill>
        <p:spPr>
          <a:xfrm>
            <a:off x="11409198" y="6341412"/>
            <a:ext cx="402240" cy="403848"/>
          </a:xfrm>
          <a:prstGeom prst="rect">
            <a:avLst/>
          </a:prstGeom>
        </p:spPr>
      </p:pic>
      <p:sp>
        <p:nvSpPr>
          <p:cNvPr id="8" name="Rectangle 17">
            <a:extLst>
              <a:ext uri="{FF2B5EF4-FFF2-40B4-BE49-F238E27FC236}">
                <a16:creationId xmlns:a16="http://schemas.microsoft.com/office/drawing/2014/main" id="{D64316D8-445B-4298-B357-D920C95AAC9F}"/>
              </a:ext>
            </a:extLst>
          </p:cNvPr>
          <p:cNvSpPr/>
          <p:nvPr userDrawn="1"/>
        </p:nvSpPr>
        <p:spPr>
          <a:xfrm flipH="1">
            <a:off x="7167155" y="0"/>
            <a:ext cx="5024845" cy="6224954"/>
          </a:xfrm>
          <a:prstGeom prst="rect">
            <a:avLst/>
          </a:prstGeom>
          <a:gradFill>
            <a:gsLst>
              <a:gs pos="0">
                <a:schemeClr val="bg1"/>
              </a:gs>
              <a:gs pos="100000">
                <a:schemeClr val="bg1">
                  <a:alpha val="0"/>
                </a:schemeClr>
              </a:gs>
            </a:gsLst>
            <a:lin ang="0" scaled="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i-FI"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9244022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Osan ylätunniste">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4E4F8C86-1998-FC3C-8846-0B8C2304CEC3}"/>
              </a:ext>
            </a:extLst>
          </p:cNvPr>
          <p:cNvSpPr>
            <a:spLocks noGrp="1"/>
          </p:cNvSpPr>
          <p:nvPr>
            <p:ph type="title"/>
          </p:nvPr>
        </p:nvSpPr>
        <p:spPr>
          <a:xfrm>
            <a:off x="831850" y="1709738"/>
            <a:ext cx="10515600" cy="2852737"/>
          </a:xfrm>
        </p:spPr>
        <p:txBody>
          <a:bodyPr anchor="b">
            <a:normAutofit/>
          </a:bodyPr>
          <a:lstStyle>
            <a:lvl1pPr>
              <a:defRPr sz="4400" b="1" i="0"/>
            </a:lvl1pPr>
          </a:lstStyle>
          <a:p>
            <a:r>
              <a:rPr lang="fi-FI"/>
              <a:t>Muokkaa ots. perustyyl. napsautt.</a:t>
            </a:r>
            <a:endParaRPr lang="fi-FI" dirty="0"/>
          </a:p>
        </p:txBody>
      </p:sp>
      <p:sp>
        <p:nvSpPr>
          <p:cNvPr id="3" name="Tekstin paikkamerkki 2">
            <a:extLst>
              <a:ext uri="{FF2B5EF4-FFF2-40B4-BE49-F238E27FC236}">
                <a16:creationId xmlns:a16="http://schemas.microsoft.com/office/drawing/2014/main" id="{99510C9C-A109-07AF-FDEB-32083F2EC84F}"/>
              </a:ext>
            </a:extLst>
          </p:cNvPr>
          <p:cNvSpPr>
            <a:spLocks noGrp="1"/>
          </p:cNvSpPr>
          <p:nvPr>
            <p:ph type="body" idx="1"/>
          </p:nvPr>
        </p:nvSpPr>
        <p:spPr>
          <a:xfrm>
            <a:off x="831850" y="4589463"/>
            <a:ext cx="10515600" cy="1500187"/>
          </a:xfrm>
        </p:spPr>
        <p:txBody>
          <a:bodyPr/>
          <a:lstStyle>
            <a:lvl1pPr marL="0" indent="0">
              <a:buNone/>
              <a:defRPr sz="2400" b="0" i="0">
                <a:solidFill>
                  <a:schemeClr val="tx1">
                    <a:tint val="75000"/>
                  </a:schemeClr>
                </a:solidFill>
                <a:latin typeface="Source Sans Pro" panose="020B0503030403020204" pitchFamily="34" charset="0"/>
                <a:ea typeface="Source Sans Pro" panose="020B0503030403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i-FI"/>
              <a:t>Muokkaa tekstin perustyylejä napsauttamalla</a:t>
            </a:r>
          </a:p>
        </p:txBody>
      </p:sp>
      <p:sp>
        <p:nvSpPr>
          <p:cNvPr id="6" name="Dian numeron paikkamerkki 5">
            <a:extLst>
              <a:ext uri="{FF2B5EF4-FFF2-40B4-BE49-F238E27FC236}">
                <a16:creationId xmlns:a16="http://schemas.microsoft.com/office/drawing/2014/main" id="{64FC185F-B553-222D-92BB-50BF9382BCDD}"/>
              </a:ext>
            </a:extLst>
          </p:cNvPr>
          <p:cNvSpPr>
            <a:spLocks noGrp="1"/>
          </p:cNvSpPr>
          <p:nvPr>
            <p:ph type="sldNum" sz="quarter" idx="12"/>
          </p:nvPr>
        </p:nvSpPr>
        <p:spPr/>
        <p:txBody>
          <a:bodyPr/>
          <a:lstStyle>
            <a:lvl1pPr>
              <a:defRPr b="1" i="0"/>
            </a:lvl1pPr>
          </a:lstStyle>
          <a:p>
            <a:fld id="{9AE0816B-83D0-7A4C-B938-1EA5F5A9312B}" type="slidenum">
              <a:rPr lang="fi-FI" smtClean="0"/>
              <a:pPr/>
              <a:t>‹#›</a:t>
            </a:fld>
            <a:endParaRPr lang="fi-FI" dirty="0"/>
          </a:p>
        </p:txBody>
      </p:sp>
      <p:pic>
        <p:nvPicPr>
          <p:cNvPr id="7" name="Kuva 6">
            <a:extLst>
              <a:ext uri="{FF2B5EF4-FFF2-40B4-BE49-F238E27FC236}">
                <a16:creationId xmlns:a16="http://schemas.microsoft.com/office/drawing/2014/main" id="{577ECA10-F1E3-396C-4C63-7511DED87BE1}"/>
              </a:ext>
            </a:extLst>
          </p:cNvPr>
          <p:cNvPicPr>
            <a:picLocks noChangeAspect="1"/>
          </p:cNvPicPr>
          <p:nvPr userDrawn="1"/>
        </p:nvPicPr>
        <p:blipFill>
          <a:blip r:embed="rId2"/>
          <a:srcRect/>
          <a:stretch/>
        </p:blipFill>
        <p:spPr>
          <a:xfrm>
            <a:off x="11409198" y="6353444"/>
            <a:ext cx="402240" cy="403848"/>
          </a:xfrm>
          <a:prstGeom prst="rect">
            <a:avLst/>
          </a:prstGeom>
        </p:spPr>
      </p:pic>
    </p:spTree>
    <p:extLst>
      <p:ext uri="{BB962C8B-B14F-4D97-AF65-F5344CB8AC3E}">
        <p14:creationId xmlns:p14="http://schemas.microsoft.com/office/powerpoint/2010/main" val="153260686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4_TYHJÄ">
    <p:spTree>
      <p:nvGrpSpPr>
        <p:cNvPr id="1" name=""/>
        <p:cNvGrpSpPr/>
        <p:nvPr/>
      </p:nvGrpSpPr>
      <p:grpSpPr>
        <a:xfrm>
          <a:off x="0" y="0"/>
          <a:ext cx="0" cy="0"/>
          <a:chOff x="0" y="0"/>
          <a:chExt cx="0" cy="0"/>
        </a:xfrm>
      </p:grpSpPr>
      <p:sp>
        <p:nvSpPr>
          <p:cNvPr id="4" name="Dian numeron paikkamerkki 3">
            <a:extLst>
              <a:ext uri="{FF2B5EF4-FFF2-40B4-BE49-F238E27FC236}">
                <a16:creationId xmlns:a16="http://schemas.microsoft.com/office/drawing/2014/main" id="{46D80444-D873-97DB-E9B4-0999ABC7AD2A}"/>
              </a:ext>
            </a:extLst>
          </p:cNvPr>
          <p:cNvSpPr>
            <a:spLocks noGrp="1"/>
          </p:cNvSpPr>
          <p:nvPr>
            <p:ph type="sldNum" sz="quarter" idx="12"/>
          </p:nvPr>
        </p:nvSpPr>
        <p:spPr/>
        <p:txBody>
          <a:bodyPr/>
          <a:lstStyle>
            <a:lvl1pPr>
              <a:defRPr b="1" i="0"/>
            </a:lvl1pPr>
          </a:lstStyle>
          <a:p>
            <a:fld id="{9AE0816B-83D0-7A4C-B938-1EA5F5A9312B}" type="slidenum">
              <a:rPr lang="fi-FI" smtClean="0"/>
              <a:pPr/>
              <a:t>‹#›</a:t>
            </a:fld>
            <a:endParaRPr lang="fi-FI" dirty="0"/>
          </a:p>
        </p:txBody>
      </p:sp>
      <p:pic>
        <p:nvPicPr>
          <p:cNvPr id="5" name="Kuva 4">
            <a:extLst>
              <a:ext uri="{FF2B5EF4-FFF2-40B4-BE49-F238E27FC236}">
                <a16:creationId xmlns:a16="http://schemas.microsoft.com/office/drawing/2014/main" id="{88ADED79-864A-21F0-D311-4064A2C72321}"/>
              </a:ext>
            </a:extLst>
          </p:cNvPr>
          <p:cNvPicPr>
            <a:picLocks noChangeAspect="1"/>
          </p:cNvPicPr>
          <p:nvPr userDrawn="1"/>
        </p:nvPicPr>
        <p:blipFill>
          <a:blip r:embed="rId2"/>
          <a:srcRect/>
          <a:stretch/>
        </p:blipFill>
        <p:spPr>
          <a:xfrm>
            <a:off x="11409198" y="6341412"/>
            <a:ext cx="402240" cy="403848"/>
          </a:xfrm>
          <a:prstGeom prst="rect">
            <a:avLst/>
          </a:prstGeom>
        </p:spPr>
      </p:pic>
    </p:spTree>
    <p:extLst>
      <p:ext uri="{BB962C8B-B14F-4D97-AF65-F5344CB8AC3E}">
        <p14:creationId xmlns:p14="http://schemas.microsoft.com/office/powerpoint/2010/main" val="83038450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1_Sisältödia_1_palsta_RUNSAS">
    <p:spTree>
      <p:nvGrpSpPr>
        <p:cNvPr id="1" name=""/>
        <p:cNvGrpSpPr/>
        <p:nvPr/>
      </p:nvGrpSpPr>
      <p:grpSpPr>
        <a:xfrm>
          <a:off x="0" y="0"/>
          <a:ext cx="0" cy="0"/>
          <a:chOff x="0" y="0"/>
          <a:chExt cx="0" cy="0"/>
        </a:xfrm>
      </p:grpSpPr>
      <p:sp>
        <p:nvSpPr>
          <p:cNvPr id="11" name="Picture Placeholder 6">
            <a:extLst>
              <a:ext uri="{FF2B5EF4-FFF2-40B4-BE49-F238E27FC236}">
                <a16:creationId xmlns:a16="http://schemas.microsoft.com/office/drawing/2014/main" id="{E29D73BC-42F4-7607-E9E1-1595867C5F77}"/>
              </a:ext>
            </a:extLst>
          </p:cNvPr>
          <p:cNvSpPr>
            <a:spLocks noGrp="1"/>
          </p:cNvSpPr>
          <p:nvPr>
            <p:ph type="pic" sz="quarter" idx="17"/>
          </p:nvPr>
        </p:nvSpPr>
        <p:spPr>
          <a:xfrm>
            <a:off x="9142398" y="2"/>
            <a:ext cx="3049601" cy="6179451"/>
          </a:xfrm>
          <a:custGeom>
            <a:avLst/>
            <a:gdLst>
              <a:gd name="connsiteX0" fmla="*/ 1749630 w 3384468"/>
              <a:gd name="connsiteY0" fmla="*/ 5207923 h 6857998"/>
              <a:gd name="connsiteX1" fmla="*/ 3384468 w 3384468"/>
              <a:gd name="connsiteY1" fmla="*/ 5207923 h 6857998"/>
              <a:gd name="connsiteX2" fmla="*/ 3384468 w 3384468"/>
              <a:gd name="connsiteY2" fmla="*/ 6857998 h 6857998"/>
              <a:gd name="connsiteX3" fmla="*/ 1749630 w 3384468"/>
              <a:gd name="connsiteY3" fmla="*/ 6857998 h 6857998"/>
              <a:gd name="connsiteX4" fmla="*/ 0 w 3384468"/>
              <a:gd name="connsiteY4" fmla="*/ 3471950 h 6857998"/>
              <a:gd name="connsiteX5" fmla="*/ 3384468 w 3384468"/>
              <a:gd name="connsiteY5" fmla="*/ 3471950 h 6857998"/>
              <a:gd name="connsiteX6" fmla="*/ 3384466 w 3384468"/>
              <a:gd name="connsiteY6" fmla="*/ 5126182 h 6857998"/>
              <a:gd name="connsiteX7" fmla="*/ 0 w 3384468"/>
              <a:gd name="connsiteY7" fmla="*/ 5126182 h 6857998"/>
              <a:gd name="connsiteX8" fmla="*/ 449810 w 3384468"/>
              <a:gd name="connsiteY8" fmla="*/ 1745672 h 6857998"/>
              <a:gd name="connsiteX9" fmla="*/ 1656564 w 3384468"/>
              <a:gd name="connsiteY9" fmla="*/ 1745672 h 6857998"/>
              <a:gd name="connsiteX10" fmla="*/ 1656564 w 3384468"/>
              <a:gd name="connsiteY10" fmla="*/ 3380509 h 6857998"/>
              <a:gd name="connsiteX11" fmla="*/ 2 w 3384468"/>
              <a:gd name="connsiteY11" fmla="*/ 3380509 h 6857998"/>
              <a:gd name="connsiteX12" fmla="*/ 2 w 3384468"/>
              <a:gd name="connsiteY12" fmla="*/ 2195481 h 6857998"/>
              <a:gd name="connsiteX13" fmla="*/ 449810 w 3384468"/>
              <a:gd name="connsiteY13" fmla="*/ 1745672 h 6857998"/>
              <a:gd name="connsiteX14" fmla="*/ 1749631 w 3384468"/>
              <a:gd name="connsiteY14" fmla="*/ 0 h 6857998"/>
              <a:gd name="connsiteX15" fmla="*/ 3384468 w 3384468"/>
              <a:gd name="connsiteY15" fmla="*/ 0 h 6857998"/>
              <a:gd name="connsiteX16" fmla="*/ 3384468 w 3384468"/>
              <a:gd name="connsiteY16" fmla="*/ 3386051 h 6857998"/>
              <a:gd name="connsiteX17" fmla="*/ 1749632 w 3384468"/>
              <a:gd name="connsiteY17" fmla="*/ 3386051 h 6857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384468" h="6857998">
                <a:moveTo>
                  <a:pt x="1749630" y="5207923"/>
                </a:moveTo>
                <a:lnTo>
                  <a:pt x="3384468" y="5207923"/>
                </a:lnTo>
                <a:lnTo>
                  <a:pt x="3384468" y="6857998"/>
                </a:lnTo>
                <a:lnTo>
                  <a:pt x="1749630" y="6857998"/>
                </a:lnTo>
                <a:close/>
                <a:moveTo>
                  <a:pt x="0" y="3471950"/>
                </a:moveTo>
                <a:lnTo>
                  <a:pt x="3384468" y="3471950"/>
                </a:lnTo>
                <a:lnTo>
                  <a:pt x="3384466" y="5126182"/>
                </a:lnTo>
                <a:lnTo>
                  <a:pt x="0" y="5126182"/>
                </a:lnTo>
                <a:close/>
                <a:moveTo>
                  <a:pt x="449810" y="1745672"/>
                </a:moveTo>
                <a:lnTo>
                  <a:pt x="1656564" y="1745672"/>
                </a:lnTo>
                <a:lnTo>
                  <a:pt x="1656564" y="3380509"/>
                </a:lnTo>
                <a:lnTo>
                  <a:pt x="2" y="3380509"/>
                </a:lnTo>
                <a:lnTo>
                  <a:pt x="2" y="2195481"/>
                </a:lnTo>
                <a:cubicBezTo>
                  <a:pt x="2" y="1947058"/>
                  <a:pt x="201388" y="1745672"/>
                  <a:pt x="449810" y="1745672"/>
                </a:cubicBezTo>
                <a:close/>
                <a:moveTo>
                  <a:pt x="1749631" y="0"/>
                </a:moveTo>
                <a:lnTo>
                  <a:pt x="3384468" y="0"/>
                </a:lnTo>
                <a:lnTo>
                  <a:pt x="3384468" y="3386051"/>
                </a:lnTo>
                <a:lnTo>
                  <a:pt x="1749632" y="3386051"/>
                </a:lnTo>
                <a:close/>
              </a:path>
            </a:pathLst>
          </a:custGeom>
          <a:solidFill>
            <a:schemeClr val="bg1">
              <a:lumMod val="95000"/>
            </a:schemeClr>
          </a:solidFill>
        </p:spPr>
        <p:txBody>
          <a:bodyPr wrap="square">
            <a:noAutofit/>
          </a:bodyPr>
          <a:lstStyle>
            <a:lvl1pPr>
              <a:defRPr b="0" i="0">
                <a:latin typeface="Source Sans Pro" panose="020B0503030403020204" pitchFamily="34" charset="0"/>
                <a:ea typeface="Source Sans Pro" panose="020B0503030403020204" pitchFamily="34" charset="0"/>
              </a:defRPr>
            </a:lvl1pPr>
          </a:lstStyle>
          <a:p>
            <a:r>
              <a:rPr lang="fi-FI"/>
              <a:t>Lisää kuva napsauttamalla kuvaketta</a:t>
            </a:r>
            <a:endParaRPr lang="fi-FI" dirty="0"/>
          </a:p>
        </p:txBody>
      </p:sp>
      <p:sp>
        <p:nvSpPr>
          <p:cNvPr id="2" name="Otsikko 1">
            <a:extLst>
              <a:ext uri="{FF2B5EF4-FFF2-40B4-BE49-F238E27FC236}">
                <a16:creationId xmlns:a16="http://schemas.microsoft.com/office/drawing/2014/main" id="{5E56E1C3-8FB4-B913-0D97-806E92382EAA}"/>
              </a:ext>
            </a:extLst>
          </p:cNvPr>
          <p:cNvSpPr>
            <a:spLocks noGrp="1"/>
          </p:cNvSpPr>
          <p:nvPr>
            <p:ph type="title"/>
          </p:nvPr>
        </p:nvSpPr>
        <p:spPr>
          <a:xfrm>
            <a:off x="839788" y="1"/>
            <a:ext cx="9787572" cy="1267744"/>
          </a:xfrm>
        </p:spPr>
        <p:txBody>
          <a:bodyPr anchor="b">
            <a:noAutofit/>
          </a:bodyPr>
          <a:lstStyle>
            <a:lvl1pPr>
              <a:defRPr sz="3600" b="0" i="0">
                <a:solidFill>
                  <a:schemeClr val="tx1"/>
                </a:solidFill>
              </a:defRPr>
            </a:lvl1pPr>
          </a:lstStyle>
          <a:p>
            <a:r>
              <a:rPr lang="fi-FI"/>
              <a:t>Muokkaa ots. perustyyl. napsautt.</a:t>
            </a:r>
            <a:endParaRPr lang="fi-FI" dirty="0"/>
          </a:p>
        </p:txBody>
      </p:sp>
      <p:sp>
        <p:nvSpPr>
          <p:cNvPr id="3" name="Sisällön paikkamerkki 2">
            <a:extLst>
              <a:ext uri="{FF2B5EF4-FFF2-40B4-BE49-F238E27FC236}">
                <a16:creationId xmlns:a16="http://schemas.microsoft.com/office/drawing/2014/main" id="{6C24DB3C-E03F-E7D0-30FE-9FED2EB8039F}"/>
              </a:ext>
            </a:extLst>
          </p:cNvPr>
          <p:cNvSpPr>
            <a:spLocks noGrp="1"/>
          </p:cNvSpPr>
          <p:nvPr>
            <p:ph idx="1"/>
          </p:nvPr>
        </p:nvSpPr>
        <p:spPr>
          <a:xfrm>
            <a:off x="839788" y="2191241"/>
            <a:ext cx="7313612" cy="3988211"/>
          </a:xfrm>
        </p:spPr>
        <p:txBody>
          <a:bodyPr>
            <a:normAutofit/>
          </a:bodyPr>
          <a:lstStyle>
            <a:lvl1pPr>
              <a:defRPr sz="1000" b="0" i="0">
                <a:latin typeface="Source Sans Pro" panose="020B0503030403020204" pitchFamily="34" charset="0"/>
                <a:ea typeface="Source Sans Pro" panose="020B0503030403020204" pitchFamily="34" charset="0"/>
              </a:defRPr>
            </a:lvl1pPr>
            <a:lvl2pPr>
              <a:defRPr sz="1000" b="0" i="0">
                <a:latin typeface="Source Sans Pro" panose="020B0503030403020204" pitchFamily="34" charset="0"/>
                <a:ea typeface="Source Sans Pro" panose="020B0503030403020204" pitchFamily="34" charset="0"/>
              </a:defRPr>
            </a:lvl2pPr>
            <a:lvl3pPr>
              <a:defRPr sz="1000" b="0" i="0">
                <a:latin typeface="Source Sans Pro" panose="020B0503030403020204" pitchFamily="34" charset="0"/>
                <a:ea typeface="Source Sans Pro" panose="020B0503030403020204" pitchFamily="34" charset="0"/>
              </a:defRPr>
            </a:lvl3pPr>
            <a:lvl4pPr>
              <a:defRPr sz="1000" b="0" i="0">
                <a:latin typeface="Source Sans Pro" panose="020B0503030403020204" pitchFamily="34" charset="0"/>
                <a:ea typeface="Source Sans Pro" panose="020B0503030403020204" pitchFamily="34" charset="0"/>
              </a:defRPr>
            </a:lvl4pPr>
            <a:lvl5pPr>
              <a:defRPr sz="1000" b="0" i="0">
                <a:latin typeface="Source Sans Pro" panose="020B0503030403020204" pitchFamily="34" charset="0"/>
                <a:ea typeface="Source Sans Pro" panose="020B0503030403020204" pitchFamily="34" charset="0"/>
              </a:defRPr>
            </a:lvl5pPr>
            <a:lvl6pPr>
              <a:defRPr sz="2000"/>
            </a:lvl6pPr>
            <a:lvl7pPr>
              <a:defRPr sz="2000"/>
            </a:lvl7pPr>
            <a:lvl8pPr>
              <a:defRPr sz="2000"/>
            </a:lvl8pPr>
            <a:lvl9pPr>
              <a:defRPr sz="2000"/>
            </a:lvl9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fi-FI" dirty="0"/>
          </a:p>
        </p:txBody>
      </p:sp>
      <p:sp>
        <p:nvSpPr>
          <p:cNvPr id="4" name="Tekstin paikkamerkki 3">
            <a:extLst>
              <a:ext uri="{FF2B5EF4-FFF2-40B4-BE49-F238E27FC236}">
                <a16:creationId xmlns:a16="http://schemas.microsoft.com/office/drawing/2014/main" id="{58DF2935-7E9C-E7FB-F746-7BF14CF54619}"/>
              </a:ext>
            </a:extLst>
          </p:cNvPr>
          <p:cNvSpPr>
            <a:spLocks noGrp="1"/>
          </p:cNvSpPr>
          <p:nvPr>
            <p:ph type="body" sz="half" idx="2"/>
          </p:nvPr>
        </p:nvSpPr>
        <p:spPr>
          <a:xfrm>
            <a:off x="839787" y="1267745"/>
            <a:ext cx="7313611" cy="909035"/>
          </a:xfrm>
        </p:spPr>
        <p:txBody>
          <a:bodyPr anchor="t"/>
          <a:lstStyle>
            <a:lvl1pPr marL="0" indent="0">
              <a:lnSpc>
                <a:spcPct val="100000"/>
              </a:lnSpc>
              <a:buNone/>
              <a:defRPr sz="1600" b="1" i="0">
                <a:latin typeface="Source Sans Pro SemiBold" panose="020B0503030403020204" pitchFamily="34" charset="0"/>
                <a:ea typeface="Source Sans Pro SemiBold" panose="020B0503030403020204" pitchFamily="34" charset="0"/>
                <a:cs typeface="Red Hat Display Medium" panose="02010303040201060303" pitchFamily="2"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i-FI"/>
              <a:t>Muokkaa tekstin perustyylejä napsauttamalla</a:t>
            </a:r>
          </a:p>
        </p:txBody>
      </p:sp>
      <p:sp>
        <p:nvSpPr>
          <p:cNvPr id="7" name="Dian numeron paikkamerkki 6">
            <a:extLst>
              <a:ext uri="{FF2B5EF4-FFF2-40B4-BE49-F238E27FC236}">
                <a16:creationId xmlns:a16="http://schemas.microsoft.com/office/drawing/2014/main" id="{9937BF47-126F-7C77-8691-74F923A90C8C}"/>
              </a:ext>
            </a:extLst>
          </p:cNvPr>
          <p:cNvSpPr>
            <a:spLocks noGrp="1"/>
          </p:cNvSpPr>
          <p:nvPr>
            <p:ph type="sldNum" sz="quarter" idx="12"/>
          </p:nvPr>
        </p:nvSpPr>
        <p:spPr/>
        <p:txBody>
          <a:bodyPr/>
          <a:lstStyle>
            <a:lvl1pPr>
              <a:defRPr b="1" i="0"/>
            </a:lvl1pPr>
          </a:lstStyle>
          <a:p>
            <a:fld id="{9AE0816B-83D0-7A4C-B938-1EA5F5A9312B}" type="slidenum">
              <a:rPr lang="fi-FI" smtClean="0"/>
              <a:pPr/>
              <a:t>‹#›</a:t>
            </a:fld>
            <a:endParaRPr lang="fi-FI" dirty="0"/>
          </a:p>
        </p:txBody>
      </p:sp>
      <p:pic>
        <p:nvPicPr>
          <p:cNvPr id="8" name="Kuva 7">
            <a:extLst>
              <a:ext uri="{FF2B5EF4-FFF2-40B4-BE49-F238E27FC236}">
                <a16:creationId xmlns:a16="http://schemas.microsoft.com/office/drawing/2014/main" id="{F5A4485C-2AFB-D4C7-67F3-649A587704FC}"/>
              </a:ext>
            </a:extLst>
          </p:cNvPr>
          <p:cNvPicPr>
            <a:picLocks noChangeAspect="1"/>
          </p:cNvPicPr>
          <p:nvPr userDrawn="1"/>
        </p:nvPicPr>
        <p:blipFill>
          <a:blip r:embed="rId2"/>
          <a:srcRect/>
          <a:stretch/>
        </p:blipFill>
        <p:spPr>
          <a:xfrm>
            <a:off x="11409198" y="6341412"/>
            <a:ext cx="402240" cy="403848"/>
          </a:xfrm>
          <a:prstGeom prst="rect">
            <a:avLst/>
          </a:prstGeom>
        </p:spPr>
      </p:pic>
    </p:spTree>
    <p:extLst>
      <p:ext uri="{BB962C8B-B14F-4D97-AF65-F5344CB8AC3E}">
        <p14:creationId xmlns:p14="http://schemas.microsoft.com/office/powerpoint/2010/main" val="402622578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Kaksi sisältökohdetta">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E36260A2-6840-5E8E-80BC-14C8673076FF}"/>
              </a:ext>
            </a:extLst>
          </p:cNvPr>
          <p:cNvSpPr>
            <a:spLocks noGrp="1"/>
          </p:cNvSpPr>
          <p:nvPr>
            <p:ph type="title"/>
          </p:nvPr>
        </p:nvSpPr>
        <p:spPr/>
        <p:txBody>
          <a:bodyPr>
            <a:normAutofit/>
          </a:bodyPr>
          <a:lstStyle>
            <a:lvl1pPr>
              <a:defRPr sz="3600" b="1" i="0">
                <a:solidFill>
                  <a:srgbClr val="2C1A46"/>
                </a:solidFill>
              </a:defRPr>
            </a:lvl1pPr>
          </a:lstStyle>
          <a:p>
            <a:r>
              <a:rPr lang="fi-FI"/>
              <a:t>Muokkaa ots. perustyyl. napsautt.</a:t>
            </a:r>
            <a:endParaRPr lang="fi-FI" dirty="0"/>
          </a:p>
        </p:txBody>
      </p:sp>
      <p:sp>
        <p:nvSpPr>
          <p:cNvPr id="3" name="Sisällön paikkamerkki 2">
            <a:extLst>
              <a:ext uri="{FF2B5EF4-FFF2-40B4-BE49-F238E27FC236}">
                <a16:creationId xmlns:a16="http://schemas.microsoft.com/office/drawing/2014/main" id="{0EE72B3D-94AB-C50A-A30D-0065E2D6EB5A}"/>
              </a:ext>
            </a:extLst>
          </p:cNvPr>
          <p:cNvSpPr>
            <a:spLocks noGrp="1"/>
          </p:cNvSpPr>
          <p:nvPr>
            <p:ph sz="half" idx="1"/>
          </p:nvPr>
        </p:nvSpPr>
        <p:spPr>
          <a:xfrm>
            <a:off x="838200" y="1825625"/>
            <a:ext cx="5181600" cy="4351338"/>
          </a:xfrm>
        </p:spPr>
        <p:txBody>
          <a:bodyPr/>
          <a:lstStyle>
            <a:lvl1pPr>
              <a:defRPr sz="1800" b="0" i="0">
                <a:latin typeface="Source Sans Pro" panose="020B0503030403020204" pitchFamily="34" charset="0"/>
                <a:ea typeface="Source Sans Pro" panose="020B0503030403020204" pitchFamily="34" charset="0"/>
              </a:defRPr>
            </a:lvl1pPr>
            <a:lvl2pPr>
              <a:defRPr sz="1800" b="0" i="0">
                <a:latin typeface="Source Sans Pro" panose="020B0503030403020204" pitchFamily="34" charset="0"/>
                <a:ea typeface="Source Sans Pro" panose="020B0503030403020204" pitchFamily="34" charset="0"/>
              </a:defRPr>
            </a:lvl2pPr>
            <a:lvl3pPr>
              <a:defRPr sz="1600" b="0" i="0">
                <a:latin typeface="Source Sans Pro" panose="020B0503030403020204" pitchFamily="34" charset="0"/>
                <a:ea typeface="Source Sans Pro" panose="020B0503030403020204" pitchFamily="34" charset="0"/>
              </a:defRPr>
            </a:lvl3pPr>
            <a:lvl4pPr>
              <a:defRPr sz="1400" b="0" i="0">
                <a:latin typeface="Source Sans Pro" panose="020B0503030403020204" pitchFamily="34" charset="0"/>
                <a:ea typeface="Source Sans Pro" panose="020B0503030403020204" pitchFamily="34" charset="0"/>
              </a:defRPr>
            </a:lvl4pPr>
            <a:lvl5pPr>
              <a:defRPr sz="1400" b="0" i="0">
                <a:latin typeface="Source Sans Pro" panose="020B0503030403020204" pitchFamily="34" charset="0"/>
                <a:ea typeface="Source Sans Pro" panose="020B0503030403020204" pitchFamily="34" charset="0"/>
              </a:defRPr>
            </a:lvl5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fi-FI" dirty="0"/>
          </a:p>
        </p:txBody>
      </p:sp>
      <p:sp>
        <p:nvSpPr>
          <p:cNvPr id="4" name="Sisällön paikkamerkki 3">
            <a:extLst>
              <a:ext uri="{FF2B5EF4-FFF2-40B4-BE49-F238E27FC236}">
                <a16:creationId xmlns:a16="http://schemas.microsoft.com/office/drawing/2014/main" id="{AE9B5B55-6AE8-2CF7-7F09-244F67E25A72}"/>
              </a:ext>
            </a:extLst>
          </p:cNvPr>
          <p:cNvSpPr>
            <a:spLocks noGrp="1"/>
          </p:cNvSpPr>
          <p:nvPr>
            <p:ph sz="half" idx="2"/>
          </p:nvPr>
        </p:nvSpPr>
        <p:spPr>
          <a:xfrm>
            <a:off x="6172200" y="1825625"/>
            <a:ext cx="5181600" cy="4351338"/>
          </a:xfrm>
        </p:spPr>
        <p:txBody>
          <a:bodyPr>
            <a:normAutofit/>
          </a:bodyPr>
          <a:lstStyle>
            <a:lvl1pPr>
              <a:defRPr sz="1800" b="0" i="0">
                <a:latin typeface="Source Sans Pro" panose="020B0503030403020204" pitchFamily="34" charset="0"/>
                <a:ea typeface="Source Sans Pro" panose="020B0503030403020204" pitchFamily="34" charset="0"/>
              </a:defRPr>
            </a:lvl1pPr>
            <a:lvl2pPr>
              <a:defRPr sz="1800" b="0" i="0">
                <a:latin typeface="Source Sans Pro" panose="020B0503030403020204" pitchFamily="34" charset="0"/>
                <a:ea typeface="Source Sans Pro" panose="020B0503030403020204" pitchFamily="34" charset="0"/>
              </a:defRPr>
            </a:lvl2pPr>
            <a:lvl3pPr>
              <a:defRPr sz="1600" b="0" i="0">
                <a:latin typeface="Source Sans Pro" panose="020B0503030403020204" pitchFamily="34" charset="0"/>
                <a:ea typeface="Source Sans Pro" panose="020B0503030403020204" pitchFamily="34" charset="0"/>
              </a:defRPr>
            </a:lvl3pPr>
            <a:lvl4pPr>
              <a:defRPr sz="1400" b="0" i="0">
                <a:latin typeface="Source Sans Pro" panose="020B0503030403020204" pitchFamily="34" charset="0"/>
                <a:ea typeface="Source Sans Pro" panose="020B0503030403020204" pitchFamily="34" charset="0"/>
              </a:defRPr>
            </a:lvl4pPr>
            <a:lvl5pPr>
              <a:defRPr sz="1400" b="0" i="0">
                <a:latin typeface="Source Sans Pro" panose="020B0503030403020204" pitchFamily="34" charset="0"/>
                <a:ea typeface="Source Sans Pro" panose="020B0503030403020204" pitchFamily="34" charset="0"/>
              </a:defRPr>
            </a:lvl5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fi-FI" dirty="0"/>
          </a:p>
        </p:txBody>
      </p:sp>
      <p:sp>
        <p:nvSpPr>
          <p:cNvPr id="7" name="Dian numeron paikkamerkki 6">
            <a:extLst>
              <a:ext uri="{FF2B5EF4-FFF2-40B4-BE49-F238E27FC236}">
                <a16:creationId xmlns:a16="http://schemas.microsoft.com/office/drawing/2014/main" id="{F9E8EDDE-062C-091D-98C9-C688517630F9}"/>
              </a:ext>
            </a:extLst>
          </p:cNvPr>
          <p:cNvSpPr>
            <a:spLocks noGrp="1"/>
          </p:cNvSpPr>
          <p:nvPr>
            <p:ph type="sldNum" sz="quarter" idx="12"/>
          </p:nvPr>
        </p:nvSpPr>
        <p:spPr/>
        <p:txBody>
          <a:bodyPr/>
          <a:lstStyle>
            <a:lvl1pPr>
              <a:defRPr b="1" i="0"/>
            </a:lvl1pPr>
          </a:lstStyle>
          <a:p>
            <a:fld id="{9AE0816B-83D0-7A4C-B938-1EA5F5A9312B}" type="slidenum">
              <a:rPr lang="fi-FI" smtClean="0"/>
              <a:pPr/>
              <a:t>‹#›</a:t>
            </a:fld>
            <a:endParaRPr lang="fi-FI" dirty="0"/>
          </a:p>
        </p:txBody>
      </p:sp>
      <p:pic>
        <p:nvPicPr>
          <p:cNvPr id="8" name="Kuva 7">
            <a:extLst>
              <a:ext uri="{FF2B5EF4-FFF2-40B4-BE49-F238E27FC236}">
                <a16:creationId xmlns:a16="http://schemas.microsoft.com/office/drawing/2014/main" id="{0A8A2A8C-B401-FD1A-9D13-6AF832A5C49B}"/>
              </a:ext>
            </a:extLst>
          </p:cNvPr>
          <p:cNvPicPr>
            <a:picLocks noChangeAspect="1"/>
          </p:cNvPicPr>
          <p:nvPr userDrawn="1"/>
        </p:nvPicPr>
        <p:blipFill>
          <a:blip r:embed="rId2"/>
          <a:srcRect/>
          <a:stretch/>
        </p:blipFill>
        <p:spPr>
          <a:xfrm>
            <a:off x="11409198" y="6341412"/>
            <a:ext cx="402240" cy="403848"/>
          </a:xfrm>
          <a:prstGeom prst="rect">
            <a:avLst/>
          </a:prstGeom>
        </p:spPr>
      </p:pic>
    </p:spTree>
    <p:extLst>
      <p:ext uri="{BB962C8B-B14F-4D97-AF65-F5344CB8AC3E}">
        <p14:creationId xmlns:p14="http://schemas.microsoft.com/office/powerpoint/2010/main" val="56156839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Vain otsikko">
    <p:spTree>
      <p:nvGrpSpPr>
        <p:cNvPr id="1" name=""/>
        <p:cNvGrpSpPr/>
        <p:nvPr/>
      </p:nvGrpSpPr>
      <p:grpSpPr>
        <a:xfrm>
          <a:off x="0" y="0"/>
          <a:ext cx="0" cy="0"/>
          <a:chOff x="0" y="0"/>
          <a:chExt cx="0" cy="0"/>
        </a:xfrm>
      </p:grpSpPr>
      <p:sp>
        <p:nvSpPr>
          <p:cNvPr id="15" name="Picture Placeholder 14">
            <a:extLst>
              <a:ext uri="{FF2B5EF4-FFF2-40B4-BE49-F238E27FC236}">
                <a16:creationId xmlns:a16="http://schemas.microsoft.com/office/drawing/2014/main" id="{0A9CB271-A031-34D1-4C15-E1D63AE1B503}"/>
              </a:ext>
            </a:extLst>
          </p:cNvPr>
          <p:cNvSpPr>
            <a:spLocks noGrp="1"/>
          </p:cNvSpPr>
          <p:nvPr>
            <p:ph type="pic" sz="quarter" idx="14"/>
          </p:nvPr>
        </p:nvSpPr>
        <p:spPr>
          <a:xfrm>
            <a:off x="6210134" y="0"/>
            <a:ext cx="5981866" cy="6244521"/>
          </a:xfrm>
          <a:custGeom>
            <a:avLst/>
            <a:gdLst>
              <a:gd name="connsiteX0" fmla="*/ 0 w 5969000"/>
              <a:gd name="connsiteY0" fmla="*/ 0 h 6224588"/>
              <a:gd name="connsiteX1" fmla="*/ 5969000 w 5969000"/>
              <a:gd name="connsiteY1" fmla="*/ 0 h 6224588"/>
              <a:gd name="connsiteX2" fmla="*/ 5969000 w 5969000"/>
              <a:gd name="connsiteY2" fmla="*/ 6224588 h 6224588"/>
              <a:gd name="connsiteX3" fmla="*/ 0 w 5969000"/>
              <a:gd name="connsiteY3" fmla="*/ 6224588 h 6224588"/>
              <a:gd name="connsiteX4" fmla="*/ 0 w 5969000"/>
              <a:gd name="connsiteY4" fmla="*/ 0 h 6224588"/>
              <a:gd name="connsiteX0" fmla="*/ 0 w 5969000"/>
              <a:gd name="connsiteY0" fmla="*/ 0 h 6232634"/>
              <a:gd name="connsiteX1" fmla="*/ 5969000 w 5969000"/>
              <a:gd name="connsiteY1" fmla="*/ 0 h 6232634"/>
              <a:gd name="connsiteX2" fmla="*/ 5969000 w 5969000"/>
              <a:gd name="connsiteY2" fmla="*/ 6224588 h 6232634"/>
              <a:gd name="connsiteX3" fmla="*/ 4518572 w 5969000"/>
              <a:gd name="connsiteY3" fmla="*/ 6232634 h 6232634"/>
              <a:gd name="connsiteX4" fmla="*/ 0 w 5969000"/>
              <a:gd name="connsiteY4" fmla="*/ 6224588 h 6232634"/>
              <a:gd name="connsiteX5" fmla="*/ 0 w 5969000"/>
              <a:gd name="connsiteY5" fmla="*/ 0 h 6232634"/>
              <a:gd name="connsiteX0" fmla="*/ 0 w 5969000"/>
              <a:gd name="connsiteY0" fmla="*/ 0 h 6232634"/>
              <a:gd name="connsiteX1" fmla="*/ 5969000 w 5969000"/>
              <a:gd name="connsiteY1" fmla="*/ 0 h 6232634"/>
              <a:gd name="connsiteX2" fmla="*/ 5958490 w 5969000"/>
              <a:gd name="connsiteY2" fmla="*/ 5055476 h 6232634"/>
              <a:gd name="connsiteX3" fmla="*/ 5969000 w 5969000"/>
              <a:gd name="connsiteY3" fmla="*/ 6224588 h 6232634"/>
              <a:gd name="connsiteX4" fmla="*/ 4518572 w 5969000"/>
              <a:gd name="connsiteY4" fmla="*/ 6232634 h 6232634"/>
              <a:gd name="connsiteX5" fmla="*/ 0 w 5969000"/>
              <a:gd name="connsiteY5" fmla="*/ 6224588 h 6232634"/>
              <a:gd name="connsiteX6" fmla="*/ 0 w 5969000"/>
              <a:gd name="connsiteY6" fmla="*/ 0 h 6232634"/>
              <a:gd name="connsiteX0" fmla="*/ 0 w 5969000"/>
              <a:gd name="connsiteY0" fmla="*/ 0 h 6232634"/>
              <a:gd name="connsiteX1" fmla="*/ 5969000 w 5969000"/>
              <a:gd name="connsiteY1" fmla="*/ 0 h 6232634"/>
              <a:gd name="connsiteX2" fmla="*/ 5958490 w 5969000"/>
              <a:gd name="connsiteY2" fmla="*/ 5055476 h 6232634"/>
              <a:gd name="connsiteX3" fmla="*/ 4518572 w 5969000"/>
              <a:gd name="connsiteY3" fmla="*/ 6232634 h 6232634"/>
              <a:gd name="connsiteX4" fmla="*/ 0 w 5969000"/>
              <a:gd name="connsiteY4" fmla="*/ 6224588 h 6232634"/>
              <a:gd name="connsiteX5" fmla="*/ 0 w 5969000"/>
              <a:gd name="connsiteY5" fmla="*/ 0 h 6232634"/>
              <a:gd name="connsiteX0" fmla="*/ 0 w 5969000"/>
              <a:gd name="connsiteY0" fmla="*/ 0 h 6232634"/>
              <a:gd name="connsiteX1" fmla="*/ 5969000 w 5969000"/>
              <a:gd name="connsiteY1" fmla="*/ 0 h 6232634"/>
              <a:gd name="connsiteX2" fmla="*/ 5958490 w 5969000"/>
              <a:gd name="connsiteY2" fmla="*/ 5055476 h 6232634"/>
              <a:gd name="connsiteX3" fmla="*/ 4518572 w 5969000"/>
              <a:gd name="connsiteY3" fmla="*/ 6232634 h 6232634"/>
              <a:gd name="connsiteX4" fmla="*/ 0 w 5969000"/>
              <a:gd name="connsiteY4" fmla="*/ 6224588 h 6232634"/>
              <a:gd name="connsiteX5" fmla="*/ 0 w 5969000"/>
              <a:gd name="connsiteY5" fmla="*/ 0 h 6232634"/>
              <a:gd name="connsiteX0" fmla="*/ 0 w 5969000"/>
              <a:gd name="connsiteY0" fmla="*/ 0 h 6232634"/>
              <a:gd name="connsiteX1" fmla="*/ 5969000 w 5969000"/>
              <a:gd name="connsiteY1" fmla="*/ 0 h 6232634"/>
              <a:gd name="connsiteX2" fmla="*/ 5958490 w 5969000"/>
              <a:gd name="connsiteY2" fmla="*/ 5055476 h 6232634"/>
              <a:gd name="connsiteX3" fmla="*/ 4518572 w 5969000"/>
              <a:gd name="connsiteY3" fmla="*/ 6232634 h 6232634"/>
              <a:gd name="connsiteX4" fmla="*/ 0 w 5969000"/>
              <a:gd name="connsiteY4" fmla="*/ 6224588 h 6232634"/>
              <a:gd name="connsiteX5" fmla="*/ 0 w 5969000"/>
              <a:gd name="connsiteY5" fmla="*/ 0 h 6232634"/>
              <a:gd name="connsiteX0" fmla="*/ 0 w 5969000"/>
              <a:gd name="connsiteY0" fmla="*/ 0 h 6232634"/>
              <a:gd name="connsiteX1" fmla="*/ 5969000 w 5969000"/>
              <a:gd name="connsiteY1" fmla="*/ 0 h 6232634"/>
              <a:gd name="connsiteX2" fmla="*/ 5958490 w 5969000"/>
              <a:gd name="connsiteY2" fmla="*/ 4918842 h 6232634"/>
              <a:gd name="connsiteX3" fmla="*/ 4518572 w 5969000"/>
              <a:gd name="connsiteY3" fmla="*/ 6232634 h 6232634"/>
              <a:gd name="connsiteX4" fmla="*/ 0 w 5969000"/>
              <a:gd name="connsiteY4" fmla="*/ 6224588 h 6232634"/>
              <a:gd name="connsiteX5" fmla="*/ 0 w 5969000"/>
              <a:gd name="connsiteY5" fmla="*/ 0 h 6232634"/>
              <a:gd name="connsiteX0" fmla="*/ 0 w 5969000"/>
              <a:gd name="connsiteY0" fmla="*/ 0 h 6232634"/>
              <a:gd name="connsiteX1" fmla="*/ 5969000 w 5969000"/>
              <a:gd name="connsiteY1" fmla="*/ 0 h 6232634"/>
              <a:gd name="connsiteX2" fmla="*/ 5958490 w 5969000"/>
              <a:gd name="connsiteY2" fmla="*/ 4918842 h 6232634"/>
              <a:gd name="connsiteX3" fmla="*/ 4518572 w 5969000"/>
              <a:gd name="connsiteY3" fmla="*/ 6232634 h 6232634"/>
              <a:gd name="connsiteX4" fmla="*/ 0 w 5969000"/>
              <a:gd name="connsiteY4" fmla="*/ 6224588 h 6232634"/>
              <a:gd name="connsiteX5" fmla="*/ 0 w 5969000"/>
              <a:gd name="connsiteY5" fmla="*/ 0 h 6232634"/>
              <a:gd name="connsiteX0" fmla="*/ 0 w 5970011"/>
              <a:gd name="connsiteY0" fmla="*/ 0 h 6232634"/>
              <a:gd name="connsiteX1" fmla="*/ 5969000 w 5970011"/>
              <a:gd name="connsiteY1" fmla="*/ 0 h 6232634"/>
              <a:gd name="connsiteX2" fmla="*/ 5969000 w 5970011"/>
              <a:gd name="connsiteY2" fmla="*/ 4803229 h 6232634"/>
              <a:gd name="connsiteX3" fmla="*/ 4518572 w 5970011"/>
              <a:gd name="connsiteY3" fmla="*/ 6232634 h 6232634"/>
              <a:gd name="connsiteX4" fmla="*/ 0 w 5970011"/>
              <a:gd name="connsiteY4" fmla="*/ 6224588 h 6232634"/>
              <a:gd name="connsiteX5" fmla="*/ 0 w 5970011"/>
              <a:gd name="connsiteY5" fmla="*/ 0 h 6232634"/>
              <a:gd name="connsiteX0" fmla="*/ 0 w 5970011"/>
              <a:gd name="connsiteY0" fmla="*/ 0 h 6232634"/>
              <a:gd name="connsiteX1" fmla="*/ 5969000 w 5970011"/>
              <a:gd name="connsiteY1" fmla="*/ 0 h 6232634"/>
              <a:gd name="connsiteX2" fmla="*/ 5969000 w 5970011"/>
              <a:gd name="connsiteY2" fmla="*/ 4803229 h 6232634"/>
              <a:gd name="connsiteX3" fmla="*/ 4518572 w 5970011"/>
              <a:gd name="connsiteY3" fmla="*/ 6232634 h 6232634"/>
              <a:gd name="connsiteX4" fmla="*/ 0 w 5970011"/>
              <a:gd name="connsiteY4" fmla="*/ 6224588 h 6232634"/>
              <a:gd name="connsiteX5" fmla="*/ 0 w 5970011"/>
              <a:gd name="connsiteY5" fmla="*/ 0 h 6232634"/>
              <a:gd name="connsiteX0" fmla="*/ 6306 w 5976317"/>
              <a:gd name="connsiteY0" fmla="*/ 0 h 6232634"/>
              <a:gd name="connsiteX1" fmla="*/ 5975306 w 5976317"/>
              <a:gd name="connsiteY1" fmla="*/ 0 h 6232634"/>
              <a:gd name="connsiteX2" fmla="*/ 5975306 w 5976317"/>
              <a:gd name="connsiteY2" fmla="*/ 4803229 h 6232634"/>
              <a:gd name="connsiteX3" fmla="*/ 4524878 w 5976317"/>
              <a:gd name="connsiteY3" fmla="*/ 6232634 h 6232634"/>
              <a:gd name="connsiteX4" fmla="*/ 6306 w 5976317"/>
              <a:gd name="connsiteY4" fmla="*/ 6224588 h 6232634"/>
              <a:gd name="connsiteX5" fmla="*/ 0 w 5976317"/>
              <a:gd name="connsiteY5" fmla="*/ 5090486 h 6232634"/>
              <a:gd name="connsiteX6" fmla="*/ 6306 w 5976317"/>
              <a:gd name="connsiteY6" fmla="*/ 0 h 6232634"/>
              <a:gd name="connsiteX0" fmla="*/ 6306 w 5976317"/>
              <a:gd name="connsiteY0" fmla="*/ 0 h 6232634"/>
              <a:gd name="connsiteX1" fmla="*/ 5975306 w 5976317"/>
              <a:gd name="connsiteY1" fmla="*/ 0 h 6232634"/>
              <a:gd name="connsiteX2" fmla="*/ 5975306 w 5976317"/>
              <a:gd name="connsiteY2" fmla="*/ 4803229 h 6232634"/>
              <a:gd name="connsiteX3" fmla="*/ 4524878 w 5976317"/>
              <a:gd name="connsiteY3" fmla="*/ 6232634 h 6232634"/>
              <a:gd name="connsiteX4" fmla="*/ 1324303 w 5976317"/>
              <a:gd name="connsiteY4" fmla="*/ 6225603 h 6232634"/>
              <a:gd name="connsiteX5" fmla="*/ 6306 w 5976317"/>
              <a:gd name="connsiteY5" fmla="*/ 6224588 h 6232634"/>
              <a:gd name="connsiteX6" fmla="*/ 0 w 5976317"/>
              <a:gd name="connsiteY6" fmla="*/ 5090486 h 6232634"/>
              <a:gd name="connsiteX7" fmla="*/ 6306 w 5976317"/>
              <a:gd name="connsiteY7" fmla="*/ 0 h 6232634"/>
              <a:gd name="connsiteX0" fmla="*/ 6306 w 5976317"/>
              <a:gd name="connsiteY0" fmla="*/ 0 h 6232634"/>
              <a:gd name="connsiteX1" fmla="*/ 5975306 w 5976317"/>
              <a:gd name="connsiteY1" fmla="*/ 0 h 6232634"/>
              <a:gd name="connsiteX2" fmla="*/ 5975306 w 5976317"/>
              <a:gd name="connsiteY2" fmla="*/ 4803229 h 6232634"/>
              <a:gd name="connsiteX3" fmla="*/ 4524878 w 5976317"/>
              <a:gd name="connsiteY3" fmla="*/ 6232634 h 6232634"/>
              <a:gd name="connsiteX4" fmla="*/ 1324303 w 5976317"/>
              <a:gd name="connsiteY4" fmla="*/ 6225603 h 6232634"/>
              <a:gd name="connsiteX5" fmla="*/ 0 w 5976317"/>
              <a:gd name="connsiteY5" fmla="*/ 5090486 h 6232634"/>
              <a:gd name="connsiteX6" fmla="*/ 6306 w 5976317"/>
              <a:gd name="connsiteY6" fmla="*/ 0 h 6232634"/>
              <a:gd name="connsiteX0" fmla="*/ 6306 w 5976317"/>
              <a:gd name="connsiteY0" fmla="*/ 0 h 6232634"/>
              <a:gd name="connsiteX1" fmla="*/ 5975306 w 5976317"/>
              <a:gd name="connsiteY1" fmla="*/ 0 h 6232634"/>
              <a:gd name="connsiteX2" fmla="*/ 5975306 w 5976317"/>
              <a:gd name="connsiteY2" fmla="*/ 4803229 h 6232634"/>
              <a:gd name="connsiteX3" fmla="*/ 4524878 w 5976317"/>
              <a:gd name="connsiteY3" fmla="*/ 6232634 h 6232634"/>
              <a:gd name="connsiteX4" fmla="*/ 1431508 w 5976317"/>
              <a:gd name="connsiteY4" fmla="*/ 6231909 h 6232634"/>
              <a:gd name="connsiteX5" fmla="*/ 0 w 5976317"/>
              <a:gd name="connsiteY5" fmla="*/ 5090486 h 6232634"/>
              <a:gd name="connsiteX6" fmla="*/ 6306 w 5976317"/>
              <a:gd name="connsiteY6" fmla="*/ 0 h 6232634"/>
              <a:gd name="connsiteX0" fmla="*/ 6306 w 5976317"/>
              <a:gd name="connsiteY0" fmla="*/ 0 h 6232634"/>
              <a:gd name="connsiteX1" fmla="*/ 5975306 w 5976317"/>
              <a:gd name="connsiteY1" fmla="*/ 0 h 6232634"/>
              <a:gd name="connsiteX2" fmla="*/ 5975306 w 5976317"/>
              <a:gd name="connsiteY2" fmla="*/ 4803229 h 6232634"/>
              <a:gd name="connsiteX3" fmla="*/ 4524878 w 5976317"/>
              <a:gd name="connsiteY3" fmla="*/ 6232634 h 6232634"/>
              <a:gd name="connsiteX4" fmla="*/ 1431508 w 5976317"/>
              <a:gd name="connsiteY4" fmla="*/ 6231909 h 6232634"/>
              <a:gd name="connsiteX5" fmla="*/ 0 w 5976317"/>
              <a:gd name="connsiteY5" fmla="*/ 5090486 h 6232634"/>
              <a:gd name="connsiteX6" fmla="*/ 6306 w 5976317"/>
              <a:gd name="connsiteY6" fmla="*/ 0 h 6232634"/>
              <a:gd name="connsiteX0" fmla="*/ 6306 w 5976317"/>
              <a:gd name="connsiteY0" fmla="*/ 0 h 6232634"/>
              <a:gd name="connsiteX1" fmla="*/ 5975306 w 5976317"/>
              <a:gd name="connsiteY1" fmla="*/ 0 h 6232634"/>
              <a:gd name="connsiteX2" fmla="*/ 5975306 w 5976317"/>
              <a:gd name="connsiteY2" fmla="*/ 4803229 h 6232634"/>
              <a:gd name="connsiteX3" fmla="*/ 4524878 w 5976317"/>
              <a:gd name="connsiteY3" fmla="*/ 6232634 h 6232634"/>
              <a:gd name="connsiteX4" fmla="*/ 1431508 w 5976317"/>
              <a:gd name="connsiteY4" fmla="*/ 6231909 h 6232634"/>
              <a:gd name="connsiteX5" fmla="*/ 0 w 5976317"/>
              <a:gd name="connsiteY5" fmla="*/ 5090486 h 6232634"/>
              <a:gd name="connsiteX6" fmla="*/ 6306 w 5976317"/>
              <a:gd name="connsiteY6" fmla="*/ 0 h 6232634"/>
              <a:gd name="connsiteX0" fmla="*/ 6306 w 5976317"/>
              <a:gd name="connsiteY0" fmla="*/ 0 h 6232634"/>
              <a:gd name="connsiteX1" fmla="*/ 5975306 w 5976317"/>
              <a:gd name="connsiteY1" fmla="*/ 0 h 6232634"/>
              <a:gd name="connsiteX2" fmla="*/ 5975306 w 5976317"/>
              <a:gd name="connsiteY2" fmla="*/ 4803229 h 6232634"/>
              <a:gd name="connsiteX3" fmla="*/ 4524878 w 5976317"/>
              <a:gd name="connsiteY3" fmla="*/ 6232634 h 6232634"/>
              <a:gd name="connsiteX4" fmla="*/ 1431508 w 5976317"/>
              <a:gd name="connsiteY4" fmla="*/ 6231909 h 6232634"/>
              <a:gd name="connsiteX5" fmla="*/ 0 w 5976317"/>
              <a:gd name="connsiteY5" fmla="*/ 4573377 h 6232634"/>
              <a:gd name="connsiteX6" fmla="*/ 6306 w 5976317"/>
              <a:gd name="connsiteY6" fmla="*/ 0 h 6232634"/>
              <a:gd name="connsiteX0" fmla="*/ 6306 w 5976317"/>
              <a:gd name="connsiteY0" fmla="*/ 0 h 6244521"/>
              <a:gd name="connsiteX1" fmla="*/ 5975306 w 5976317"/>
              <a:gd name="connsiteY1" fmla="*/ 0 h 6244521"/>
              <a:gd name="connsiteX2" fmla="*/ 5975306 w 5976317"/>
              <a:gd name="connsiteY2" fmla="*/ 4803229 h 6244521"/>
              <a:gd name="connsiteX3" fmla="*/ 4524878 w 5976317"/>
              <a:gd name="connsiteY3" fmla="*/ 6232634 h 6244521"/>
              <a:gd name="connsiteX4" fmla="*/ 1664838 w 5976317"/>
              <a:gd name="connsiteY4" fmla="*/ 6244521 h 6244521"/>
              <a:gd name="connsiteX5" fmla="*/ 0 w 5976317"/>
              <a:gd name="connsiteY5" fmla="*/ 4573377 h 6244521"/>
              <a:gd name="connsiteX6" fmla="*/ 6306 w 5976317"/>
              <a:gd name="connsiteY6" fmla="*/ 0 h 6244521"/>
              <a:gd name="connsiteX0" fmla="*/ 6306 w 5976317"/>
              <a:gd name="connsiteY0" fmla="*/ 0 h 6244521"/>
              <a:gd name="connsiteX1" fmla="*/ 5975306 w 5976317"/>
              <a:gd name="connsiteY1" fmla="*/ 0 h 6244521"/>
              <a:gd name="connsiteX2" fmla="*/ 5975306 w 5976317"/>
              <a:gd name="connsiteY2" fmla="*/ 4803229 h 6244521"/>
              <a:gd name="connsiteX3" fmla="*/ 4524878 w 5976317"/>
              <a:gd name="connsiteY3" fmla="*/ 6232634 h 6244521"/>
              <a:gd name="connsiteX4" fmla="*/ 1664838 w 5976317"/>
              <a:gd name="connsiteY4" fmla="*/ 6244521 h 6244521"/>
              <a:gd name="connsiteX5" fmla="*/ 0 w 5976317"/>
              <a:gd name="connsiteY5" fmla="*/ 4573377 h 6244521"/>
              <a:gd name="connsiteX6" fmla="*/ 6306 w 5976317"/>
              <a:gd name="connsiteY6" fmla="*/ 0 h 6244521"/>
              <a:gd name="connsiteX0" fmla="*/ 6306 w 5976317"/>
              <a:gd name="connsiteY0" fmla="*/ 0 h 6244521"/>
              <a:gd name="connsiteX1" fmla="*/ 5975306 w 5976317"/>
              <a:gd name="connsiteY1" fmla="*/ 0 h 6244521"/>
              <a:gd name="connsiteX2" fmla="*/ 5975306 w 5976317"/>
              <a:gd name="connsiteY2" fmla="*/ 4803229 h 6244521"/>
              <a:gd name="connsiteX3" fmla="*/ 4524878 w 5976317"/>
              <a:gd name="connsiteY3" fmla="*/ 6232634 h 6244521"/>
              <a:gd name="connsiteX4" fmla="*/ 1664838 w 5976317"/>
              <a:gd name="connsiteY4" fmla="*/ 6244521 h 6244521"/>
              <a:gd name="connsiteX5" fmla="*/ 0 w 5976317"/>
              <a:gd name="connsiteY5" fmla="*/ 4573377 h 6244521"/>
              <a:gd name="connsiteX6" fmla="*/ 6306 w 5976317"/>
              <a:gd name="connsiteY6" fmla="*/ 0 h 6244521"/>
              <a:gd name="connsiteX0" fmla="*/ 6306 w 5976317"/>
              <a:gd name="connsiteY0" fmla="*/ 0 h 6244521"/>
              <a:gd name="connsiteX1" fmla="*/ 5975306 w 5976317"/>
              <a:gd name="connsiteY1" fmla="*/ 0 h 6244521"/>
              <a:gd name="connsiteX2" fmla="*/ 5975306 w 5976317"/>
              <a:gd name="connsiteY2" fmla="*/ 4803229 h 6244521"/>
              <a:gd name="connsiteX3" fmla="*/ 4524878 w 5976317"/>
              <a:gd name="connsiteY3" fmla="*/ 6232634 h 6244521"/>
              <a:gd name="connsiteX4" fmla="*/ 1664838 w 5976317"/>
              <a:gd name="connsiteY4" fmla="*/ 6244521 h 6244521"/>
              <a:gd name="connsiteX5" fmla="*/ 0 w 5976317"/>
              <a:gd name="connsiteY5" fmla="*/ 4573377 h 6244521"/>
              <a:gd name="connsiteX6" fmla="*/ 6306 w 5976317"/>
              <a:gd name="connsiteY6" fmla="*/ 0 h 6244521"/>
              <a:gd name="connsiteX0" fmla="*/ 6306 w 5982204"/>
              <a:gd name="connsiteY0" fmla="*/ 0 h 6463294"/>
              <a:gd name="connsiteX1" fmla="*/ 5975306 w 5982204"/>
              <a:gd name="connsiteY1" fmla="*/ 0 h 6463294"/>
              <a:gd name="connsiteX2" fmla="*/ 5981612 w 5982204"/>
              <a:gd name="connsiteY2" fmla="*/ 5774385 h 6463294"/>
              <a:gd name="connsiteX3" fmla="*/ 4524878 w 5982204"/>
              <a:gd name="connsiteY3" fmla="*/ 6232634 h 6463294"/>
              <a:gd name="connsiteX4" fmla="*/ 1664838 w 5982204"/>
              <a:gd name="connsiteY4" fmla="*/ 6244521 h 6463294"/>
              <a:gd name="connsiteX5" fmla="*/ 0 w 5982204"/>
              <a:gd name="connsiteY5" fmla="*/ 4573377 h 6463294"/>
              <a:gd name="connsiteX6" fmla="*/ 6306 w 5982204"/>
              <a:gd name="connsiteY6" fmla="*/ 0 h 6463294"/>
              <a:gd name="connsiteX0" fmla="*/ 6306 w 5981862"/>
              <a:gd name="connsiteY0" fmla="*/ 0 h 6294326"/>
              <a:gd name="connsiteX1" fmla="*/ 5975306 w 5981862"/>
              <a:gd name="connsiteY1" fmla="*/ 0 h 6294326"/>
              <a:gd name="connsiteX2" fmla="*/ 5981612 w 5981862"/>
              <a:gd name="connsiteY2" fmla="*/ 5774385 h 6294326"/>
              <a:gd name="connsiteX3" fmla="*/ 4524878 w 5981862"/>
              <a:gd name="connsiteY3" fmla="*/ 6232634 h 6294326"/>
              <a:gd name="connsiteX4" fmla="*/ 1664838 w 5981862"/>
              <a:gd name="connsiteY4" fmla="*/ 6244521 h 6294326"/>
              <a:gd name="connsiteX5" fmla="*/ 0 w 5981862"/>
              <a:gd name="connsiteY5" fmla="*/ 4573377 h 6294326"/>
              <a:gd name="connsiteX6" fmla="*/ 6306 w 5981862"/>
              <a:gd name="connsiteY6" fmla="*/ 0 h 6294326"/>
              <a:gd name="connsiteX0" fmla="*/ 6306 w 5981862"/>
              <a:gd name="connsiteY0" fmla="*/ 0 h 6323081"/>
              <a:gd name="connsiteX1" fmla="*/ 5975306 w 5981862"/>
              <a:gd name="connsiteY1" fmla="*/ 0 h 6323081"/>
              <a:gd name="connsiteX2" fmla="*/ 5981612 w 5981862"/>
              <a:gd name="connsiteY2" fmla="*/ 5774385 h 6323081"/>
              <a:gd name="connsiteX3" fmla="*/ 4524878 w 5981862"/>
              <a:gd name="connsiteY3" fmla="*/ 6232634 h 6323081"/>
              <a:gd name="connsiteX4" fmla="*/ 1664838 w 5981862"/>
              <a:gd name="connsiteY4" fmla="*/ 6244521 h 6323081"/>
              <a:gd name="connsiteX5" fmla="*/ 0 w 5981862"/>
              <a:gd name="connsiteY5" fmla="*/ 4573377 h 6323081"/>
              <a:gd name="connsiteX6" fmla="*/ 6306 w 5981862"/>
              <a:gd name="connsiteY6" fmla="*/ 0 h 6323081"/>
              <a:gd name="connsiteX0" fmla="*/ 4524878 w 5981862"/>
              <a:gd name="connsiteY0" fmla="*/ 6232634 h 6337201"/>
              <a:gd name="connsiteX1" fmla="*/ 1664838 w 5981862"/>
              <a:gd name="connsiteY1" fmla="*/ 6244521 h 6337201"/>
              <a:gd name="connsiteX2" fmla="*/ 0 w 5981862"/>
              <a:gd name="connsiteY2" fmla="*/ 4573377 h 6337201"/>
              <a:gd name="connsiteX3" fmla="*/ 6306 w 5981862"/>
              <a:gd name="connsiteY3" fmla="*/ 0 h 6337201"/>
              <a:gd name="connsiteX4" fmla="*/ 5975306 w 5981862"/>
              <a:gd name="connsiteY4" fmla="*/ 0 h 6337201"/>
              <a:gd name="connsiteX5" fmla="*/ 5981612 w 5981862"/>
              <a:gd name="connsiteY5" fmla="*/ 5774385 h 6337201"/>
              <a:gd name="connsiteX6" fmla="*/ 4616318 w 5981862"/>
              <a:gd name="connsiteY6" fmla="*/ 6324074 h 6337201"/>
              <a:gd name="connsiteX0" fmla="*/ 4524878 w 6016469"/>
              <a:gd name="connsiteY0" fmla="*/ 6232634 h 6357381"/>
              <a:gd name="connsiteX1" fmla="*/ 1664838 w 6016469"/>
              <a:gd name="connsiteY1" fmla="*/ 6244521 h 6357381"/>
              <a:gd name="connsiteX2" fmla="*/ 0 w 6016469"/>
              <a:gd name="connsiteY2" fmla="*/ 4573377 h 6357381"/>
              <a:gd name="connsiteX3" fmla="*/ 6306 w 6016469"/>
              <a:gd name="connsiteY3" fmla="*/ 0 h 6357381"/>
              <a:gd name="connsiteX4" fmla="*/ 5975306 w 6016469"/>
              <a:gd name="connsiteY4" fmla="*/ 0 h 6357381"/>
              <a:gd name="connsiteX5" fmla="*/ 5981612 w 6016469"/>
              <a:gd name="connsiteY5" fmla="*/ 5774385 h 6357381"/>
              <a:gd name="connsiteX6" fmla="*/ 5473963 w 6016469"/>
              <a:gd name="connsiteY6" fmla="*/ 6223175 h 6357381"/>
              <a:gd name="connsiteX0" fmla="*/ 4524878 w 6251029"/>
              <a:gd name="connsiteY0" fmla="*/ 6232634 h 6360466"/>
              <a:gd name="connsiteX1" fmla="*/ 1664838 w 6251029"/>
              <a:gd name="connsiteY1" fmla="*/ 6244521 h 6360466"/>
              <a:gd name="connsiteX2" fmla="*/ 0 w 6251029"/>
              <a:gd name="connsiteY2" fmla="*/ 4573377 h 6360466"/>
              <a:gd name="connsiteX3" fmla="*/ 6306 w 6251029"/>
              <a:gd name="connsiteY3" fmla="*/ 0 h 6360466"/>
              <a:gd name="connsiteX4" fmla="*/ 5975306 w 6251029"/>
              <a:gd name="connsiteY4" fmla="*/ 0 h 6360466"/>
              <a:gd name="connsiteX5" fmla="*/ 5981612 w 6251029"/>
              <a:gd name="connsiteY5" fmla="*/ 5774385 h 6360466"/>
              <a:gd name="connsiteX6" fmla="*/ 5946929 w 6251029"/>
              <a:gd name="connsiteY6" fmla="*/ 6229481 h 6360466"/>
              <a:gd name="connsiteX0" fmla="*/ 4524878 w 6108307"/>
              <a:gd name="connsiteY0" fmla="*/ 6232634 h 6386237"/>
              <a:gd name="connsiteX1" fmla="*/ 1664838 w 6108307"/>
              <a:gd name="connsiteY1" fmla="*/ 6244521 h 6386237"/>
              <a:gd name="connsiteX2" fmla="*/ 0 w 6108307"/>
              <a:gd name="connsiteY2" fmla="*/ 4573377 h 6386237"/>
              <a:gd name="connsiteX3" fmla="*/ 6306 w 6108307"/>
              <a:gd name="connsiteY3" fmla="*/ 0 h 6386237"/>
              <a:gd name="connsiteX4" fmla="*/ 5975306 w 6108307"/>
              <a:gd name="connsiteY4" fmla="*/ 0 h 6386237"/>
              <a:gd name="connsiteX5" fmla="*/ 5981612 w 6108307"/>
              <a:gd name="connsiteY5" fmla="*/ 5774385 h 6386237"/>
              <a:gd name="connsiteX6" fmla="*/ 5946929 w 6108307"/>
              <a:gd name="connsiteY6" fmla="*/ 6229481 h 6386237"/>
              <a:gd name="connsiteX0" fmla="*/ 4524878 w 6108307"/>
              <a:gd name="connsiteY0" fmla="*/ 6232634 h 6244521"/>
              <a:gd name="connsiteX1" fmla="*/ 1664838 w 6108307"/>
              <a:gd name="connsiteY1" fmla="*/ 6244521 h 6244521"/>
              <a:gd name="connsiteX2" fmla="*/ 0 w 6108307"/>
              <a:gd name="connsiteY2" fmla="*/ 4573377 h 6244521"/>
              <a:gd name="connsiteX3" fmla="*/ 6306 w 6108307"/>
              <a:gd name="connsiteY3" fmla="*/ 0 h 6244521"/>
              <a:gd name="connsiteX4" fmla="*/ 5975306 w 6108307"/>
              <a:gd name="connsiteY4" fmla="*/ 0 h 6244521"/>
              <a:gd name="connsiteX5" fmla="*/ 5981612 w 6108307"/>
              <a:gd name="connsiteY5" fmla="*/ 5774385 h 6244521"/>
              <a:gd name="connsiteX6" fmla="*/ 5946929 w 6108307"/>
              <a:gd name="connsiteY6" fmla="*/ 6229481 h 6244521"/>
              <a:gd name="connsiteX0" fmla="*/ 4524878 w 5992520"/>
              <a:gd name="connsiteY0" fmla="*/ 6232634 h 6244521"/>
              <a:gd name="connsiteX1" fmla="*/ 1664838 w 5992520"/>
              <a:gd name="connsiteY1" fmla="*/ 6244521 h 6244521"/>
              <a:gd name="connsiteX2" fmla="*/ 0 w 5992520"/>
              <a:gd name="connsiteY2" fmla="*/ 4573377 h 6244521"/>
              <a:gd name="connsiteX3" fmla="*/ 6306 w 5992520"/>
              <a:gd name="connsiteY3" fmla="*/ 0 h 6244521"/>
              <a:gd name="connsiteX4" fmla="*/ 5975306 w 5992520"/>
              <a:gd name="connsiteY4" fmla="*/ 0 h 6244521"/>
              <a:gd name="connsiteX5" fmla="*/ 5981612 w 5992520"/>
              <a:gd name="connsiteY5" fmla="*/ 5774385 h 6244521"/>
              <a:gd name="connsiteX6" fmla="*/ 5946929 w 5992520"/>
              <a:gd name="connsiteY6" fmla="*/ 6229481 h 6244521"/>
              <a:gd name="connsiteX0" fmla="*/ 4524878 w 5997716"/>
              <a:gd name="connsiteY0" fmla="*/ 6232634 h 6244521"/>
              <a:gd name="connsiteX1" fmla="*/ 1664838 w 5997716"/>
              <a:gd name="connsiteY1" fmla="*/ 6244521 h 6244521"/>
              <a:gd name="connsiteX2" fmla="*/ 0 w 5997716"/>
              <a:gd name="connsiteY2" fmla="*/ 4573377 h 6244521"/>
              <a:gd name="connsiteX3" fmla="*/ 6306 w 5997716"/>
              <a:gd name="connsiteY3" fmla="*/ 0 h 6244521"/>
              <a:gd name="connsiteX4" fmla="*/ 5975306 w 5997716"/>
              <a:gd name="connsiteY4" fmla="*/ 0 h 6244521"/>
              <a:gd name="connsiteX5" fmla="*/ 5981612 w 5997716"/>
              <a:gd name="connsiteY5" fmla="*/ 5774385 h 6244521"/>
              <a:gd name="connsiteX6" fmla="*/ 5946929 w 5997716"/>
              <a:gd name="connsiteY6" fmla="*/ 6229481 h 6244521"/>
              <a:gd name="connsiteX0" fmla="*/ 4524878 w 6020301"/>
              <a:gd name="connsiteY0" fmla="*/ 6232634 h 6398407"/>
              <a:gd name="connsiteX1" fmla="*/ 1664838 w 6020301"/>
              <a:gd name="connsiteY1" fmla="*/ 6244521 h 6398407"/>
              <a:gd name="connsiteX2" fmla="*/ 0 w 6020301"/>
              <a:gd name="connsiteY2" fmla="*/ 4573377 h 6398407"/>
              <a:gd name="connsiteX3" fmla="*/ 6306 w 6020301"/>
              <a:gd name="connsiteY3" fmla="*/ 0 h 6398407"/>
              <a:gd name="connsiteX4" fmla="*/ 5975306 w 6020301"/>
              <a:gd name="connsiteY4" fmla="*/ 0 h 6398407"/>
              <a:gd name="connsiteX5" fmla="*/ 5981612 w 6020301"/>
              <a:gd name="connsiteY5" fmla="*/ 5774385 h 6398407"/>
              <a:gd name="connsiteX6" fmla="*/ 5978460 w 6020301"/>
              <a:gd name="connsiteY6" fmla="*/ 6235787 h 6398407"/>
              <a:gd name="connsiteX0" fmla="*/ 4524878 w 5981866"/>
              <a:gd name="connsiteY0" fmla="*/ 6232634 h 6391718"/>
              <a:gd name="connsiteX1" fmla="*/ 1664838 w 5981866"/>
              <a:gd name="connsiteY1" fmla="*/ 6244521 h 6391718"/>
              <a:gd name="connsiteX2" fmla="*/ 0 w 5981866"/>
              <a:gd name="connsiteY2" fmla="*/ 4573377 h 6391718"/>
              <a:gd name="connsiteX3" fmla="*/ 6306 w 5981866"/>
              <a:gd name="connsiteY3" fmla="*/ 0 h 6391718"/>
              <a:gd name="connsiteX4" fmla="*/ 5975306 w 5981866"/>
              <a:gd name="connsiteY4" fmla="*/ 0 h 6391718"/>
              <a:gd name="connsiteX5" fmla="*/ 5981612 w 5981866"/>
              <a:gd name="connsiteY5" fmla="*/ 5774385 h 6391718"/>
              <a:gd name="connsiteX6" fmla="*/ 5978460 w 5981866"/>
              <a:gd name="connsiteY6" fmla="*/ 6235787 h 6391718"/>
              <a:gd name="connsiteX0" fmla="*/ 4524878 w 5981866"/>
              <a:gd name="connsiteY0" fmla="*/ 6232634 h 6244521"/>
              <a:gd name="connsiteX1" fmla="*/ 1664838 w 5981866"/>
              <a:gd name="connsiteY1" fmla="*/ 6244521 h 6244521"/>
              <a:gd name="connsiteX2" fmla="*/ 0 w 5981866"/>
              <a:gd name="connsiteY2" fmla="*/ 4573377 h 6244521"/>
              <a:gd name="connsiteX3" fmla="*/ 6306 w 5981866"/>
              <a:gd name="connsiteY3" fmla="*/ 0 h 6244521"/>
              <a:gd name="connsiteX4" fmla="*/ 5975306 w 5981866"/>
              <a:gd name="connsiteY4" fmla="*/ 0 h 6244521"/>
              <a:gd name="connsiteX5" fmla="*/ 5981612 w 5981866"/>
              <a:gd name="connsiteY5" fmla="*/ 5774385 h 6244521"/>
              <a:gd name="connsiteX6" fmla="*/ 5978460 w 5981866"/>
              <a:gd name="connsiteY6" fmla="*/ 6235787 h 62445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981866" h="6244521">
                <a:moveTo>
                  <a:pt x="4524878" y="6232634"/>
                </a:moveTo>
                <a:lnTo>
                  <a:pt x="1664838" y="6244521"/>
                </a:lnTo>
                <a:cubicBezTo>
                  <a:pt x="52551" y="6242420"/>
                  <a:pt x="4203" y="5754740"/>
                  <a:pt x="0" y="4573377"/>
                </a:cubicBezTo>
                <a:lnTo>
                  <a:pt x="6306" y="0"/>
                </a:lnTo>
                <a:lnTo>
                  <a:pt x="5975306" y="0"/>
                </a:lnTo>
                <a:cubicBezTo>
                  <a:pt x="5971803" y="1685159"/>
                  <a:pt x="5981086" y="5365707"/>
                  <a:pt x="5981612" y="5774385"/>
                </a:cubicBezTo>
                <a:cubicBezTo>
                  <a:pt x="5982138" y="6183063"/>
                  <a:pt x="5982169" y="6223648"/>
                  <a:pt x="5978460" y="6235787"/>
                </a:cubicBezTo>
              </a:path>
            </a:pathLst>
          </a:custGeom>
          <a:solidFill>
            <a:schemeClr val="bg1">
              <a:lumMod val="85000"/>
            </a:schemeClr>
          </a:solidFill>
        </p:spPr>
        <p:txBody>
          <a:bodyPr/>
          <a:lstStyle>
            <a:lvl1pPr>
              <a:defRPr b="0" i="0">
                <a:latin typeface="Source Sans Pro" panose="020B0503030403020204" pitchFamily="34" charset="0"/>
                <a:ea typeface="Source Sans Pro" panose="020B0503030403020204" pitchFamily="34" charset="0"/>
              </a:defRPr>
            </a:lvl1pPr>
          </a:lstStyle>
          <a:p>
            <a:r>
              <a:rPr lang="fi-FI"/>
              <a:t>Lisää kuva napsauttamalla kuvaketta</a:t>
            </a:r>
            <a:endParaRPr lang="fi-FI" dirty="0"/>
          </a:p>
        </p:txBody>
      </p:sp>
      <p:sp>
        <p:nvSpPr>
          <p:cNvPr id="2" name="Otsikko 1">
            <a:extLst>
              <a:ext uri="{FF2B5EF4-FFF2-40B4-BE49-F238E27FC236}">
                <a16:creationId xmlns:a16="http://schemas.microsoft.com/office/drawing/2014/main" id="{C40CABE8-E0B5-101B-6B94-DD83243D8FC9}"/>
              </a:ext>
            </a:extLst>
          </p:cNvPr>
          <p:cNvSpPr>
            <a:spLocks noGrp="1"/>
          </p:cNvSpPr>
          <p:nvPr>
            <p:ph type="title"/>
          </p:nvPr>
        </p:nvSpPr>
        <p:spPr>
          <a:xfrm>
            <a:off x="596585" y="1659546"/>
            <a:ext cx="5385282" cy="1204851"/>
          </a:xfrm>
        </p:spPr>
        <p:txBody>
          <a:bodyPr anchor="t">
            <a:normAutofit/>
          </a:bodyPr>
          <a:lstStyle>
            <a:lvl1pPr>
              <a:defRPr sz="3600" b="0" i="0">
                <a:solidFill>
                  <a:srgbClr val="2C1A46"/>
                </a:solidFill>
                <a:latin typeface="Source Sans Pro" panose="020B0503030403020204" pitchFamily="34" charset="0"/>
                <a:ea typeface="Source Sans Pro" panose="020B0503030403020204" pitchFamily="34" charset="0"/>
                <a:cs typeface="Red Hat Display" panose="02010303040201060303" pitchFamily="2" charset="0"/>
              </a:defRPr>
            </a:lvl1pPr>
          </a:lstStyle>
          <a:p>
            <a:r>
              <a:rPr lang="fi-FI"/>
              <a:t>Muokkaa ots. perustyyl. napsautt.</a:t>
            </a:r>
            <a:endParaRPr lang="fi-FI" dirty="0"/>
          </a:p>
        </p:txBody>
      </p:sp>
      <p:sp>
        <p:nvSpPr>
          <p:cNvPr id="5" name="Dian numeron paikkamerkki 4">
            <a:extLst>
              <a:ext uri="{FF2B5EF4-FFF2-40B4-BE49-F238E27FC236}">
                <a16:creationId xmlns:a16="http://schemas.microsoft.com/office/drawing/2014/main" id="{591135BC-AC94-FE07-481A-6723E30AE2D0}"/>
              </a:ext>
            </a:extLst>
          </p:cNvPr>
          <p:cNvSpPr>
            <a:spLocks noGrp="1"/>
          </p:cNvSpPr>
          <p:nvPr>
            <p:ph type="sldNum" sz="quarter" idx="12"/>
          </p:nvPr>
        </p:nvSpPr>
        <p:spPr/>
        <p:txBody>
          <a:bodyPr/>
          <a:lstStyle>
            <a:lvl1pPr>
              <a:defRPr b="1" i="0"/>
            </a:lvl1pPr>
          </a:lstStyle>
          <a:p>
            <a:fld id="{9AE0816B-83D0-7A4C-B938-1EA5F5A9312B}" type="slidenum">
              <a:rPr lang="fi-FI" smtClean="0"/>
              <a:pPr/>
              <a:t>‹#›</a:t>
            </a:fld>
            <a:endParaRPr lang="fi-FI" dirty="0"/>
          </a:p>
        </p:txBody>
      </p:sp>
      <p:pic>
        <p:nvPicPr>
          <p:cNvPr id="6" name="Kuva 5">
            <a:extLst>
              <a:ext uri="{FF2B5EF4-FFF2-40B4-BE49-F238E27FC236}">
                <a16:creationId xmlns:a16="http://schemas.microsoft.com/office/drawing/2014/main" id="{32713C70-1999-5CFD-D65A-195996B13DB0}"/>
              </a:ext>
            </a:extLst>
          </p:cNvPr>
          <p:cNvPicPr>
            <a:picLocks noChangeAspect="1"/>
          </p:cNvPicPr>
          <p:nvPr userDrawn="1"/>
        </p:nvPicPr>
        <p:blipFill>
          <a:blip r:embed="rId2"/>
          <a:srcRect/>
          <a:stretch/>
        </p:blipFill>
        <p:spPr>
          <a:xfrm>
            <a:off x="11409198" y="6341412"/>
            <a:ext cx="402240" cy="403848"/>
          </a:xfrm>
          <a:prstGeom prst="rect">
            <a:avLst/>
          </a:prstGeom>
        </p:spPr>
      </p:pic>
      <p:sp>
        <p:nvSpPr>
          <p:cNvPr id="4" name="Otsikko 1">
            <a:extLst>
              <a:ext uri="{FF2B5EF4-FFF2-40B4-BE49-F238E27FC236}">
                <a16:creationId xmlns:a16="http://schemas.microsoft.com/office/drawing/2014/main" id="{ABDAD3DB-BC8E-C97E-7FA2-FAE857C41FB7}"/>
              </a:ext>
            </a:extLst>
          </p:cNvPr>
          <p:cNvSpPr txBox="1">
            <a:spLocks/>
          </p:cNvSpPr>
          <p:nvPr userDrawn="1"/>
        </p:nvSpPr>
        <p:spPr>
          <a:xfrm>
            <a:off x="596585" y="2684661"/>
            <a:ext cx="5385282" cy="3249000"/>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4000" b="0" i="0" kern="1200">
                <a:solidFill>
                  <a:srgbClr val="2C1A46"/>
                </a:solidFill>
                <a:latin typeface="Source Sans Pro" panose="020B0503030403020204" pitchFamily="34" charset="0"/>
                <a:ea typeface="Source Sans Pro" panose="020B0503030403020204" pitchFamily="34" charset="0"/>
                <a:cs typeface="Red Hat Display" panose="02010303040201060303" pitchFamily="2" charset="0"/>
              </a:defRPr>
            </a:lvl1pPr>
          </a:lstStyle>
          <a:p>
            <a:endParaRPr lang="fi-FI" dirty="0"/>
          </a:p>
        </p:txBody>
      </p:sp>
    </p:spTree>
    <p:extLst>
      <p:ext uri="{BB962C8B-B14F-4D97-AF65-F5344CB8AC3E}">
        <p14:creationId xmlns:p14="http://schemas.microsoft.com/office/powerpoint/2010/main" val="196715649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Vain otsikko">
    <p:spTree>
      <p:nvGrpSpPr>
        <p:cNvPr id="1" name=""/>
        <p:cNvGrpSpPr/>
        <p:nvPr/>
      </p:nvGrpSpPr>
      <p:grpSpPr>
        <a:xfrm>
          <a:off x="0" y="0"/>
          <a:ext cx="0" cy="0"/>
          <a:chOff x="0" y="0"/>
          <a:chExt cx="0" cy="0"/>
        </a:xfrm>
      </p:grpSpPr>
      <p:sp>
        <p:nvSpPr>
          <p:cNvPr id="15" name="Picture Placeholder 14">
            <a:extLst>
              <a:ext uri="{FF2B5EF4-FFF2-40B4-BE49-F238E27FC236}">
                <a16:creationId xmlns:a16="http://schemas.microsoft.com/office/drawing/2014/main" id="{0A9CB271-A031-34D1-4C15-E1D63AE1B503}"/>
              </a:ext>
            </a:extLst>
          </p:cNvPr>
          <p:cNvSpPr>
            <a:spLocks noGrp="1"/>
          </p:cNvSpPr>
          <p:nvPr>
            <p:ph type="pic" sz="quarter" idx="14"/>
          </p:nvPr>
        </p:nvSpPr>
        <p:spPr>
          <a:xfrm>
            <a:off x="0" y="-7683"/>
            <a:ext cx="5970011" cy="6232634"/>
          </a:xfrm>
          <a:custGeom>
            <a:avLst/>
            <a:gdLst>
              <a:gd name="connsiteX0" fmla="*/ 0 w 5969000"/>
              <a:gd name="connsiteY0" fmla="*/ 0 h 6224588"/>
              <a:gd name="connsiteX1" fmla="*/ 5969000 w 5969000"/>
              <a:gd name="connsiteY1" fmla="*/ 0 h 6224588"/>
              <a:gd name="connsiteX2" fmla="*/ 5969000 w 5969000"/>
              <a:gd name="connsiteY2" fmla="*/ 6224588 h 6224588"/>
              <a:gd name="connsiteX3" fmla="*/ 0 w 5969000"/>
              <a:gd name="connsiteY3" fmla="*/ 6224588 h 6224588"/>
              <a:gd name="connsiteX4" fmla="*/ 0 w 5969000"/>
              <a:gd name="connsiteY4" fmla="*/ 0 h 6224588"/>
              <a:gd name="connsiteX0" fmla="*/ 0 w 5969000"/>
              <a:gd name="connsiteY0" fmla="*/ 0 h 6232634"/>
              <a:gd name="connsiteX1" fmla="*/ 5969000 w 5969000"/>
              <a:gd name="connsiteY1" fmla="*/ 0 h 6232634"/>
              <a:gd name="connsiteX2" fmla="*/ 5969000 w 5969000"/>
              <a:gd name="connsiteY2" fmla="*/ 6224588 h 6232634"/>
              <a:gd name="connsiteX3" fmla="*/ 4518572 w 5969000"/>
              <a:gd name="connsiteY3" fmla="*/ 6232634 h 6232634"/>
              <a:gd name="connsiteX4" fmla="*/ 0 w 5969000"/>
              <a:gd name="connsiteY4" fmla="*/ 6224588 h 6232634"/>
              <a:gd name="connsiteX5" fmla="*/ 0 w 5969000"/>
              <a:gd name="connsiteY5" fmla="*/ 0 h 6232634"/>
              <a:gd name="connsiteX0" fmla="*/ 0 w 5969000"/>
              <a:gd name="connsiteY0" fmla="*/ 0 h 6232634"/>
              <a:gd name="connsiteX1" fmla="*/ 5969000 w 5969000"/>
              <a:gd name="connsiteY1" fmla="*/ 0 h 6232634"/>
              <a:gd name="connsiteX2" fmla="*/ 5958490 w 5969000"/>
              <a:gd name="connsiteY2" fmla="*/ 5055476 h 6232634"/>
              <a:gd name="connsiteX3" fmla="*/ 5969000 w 5969000"/>
              <a:gd name="connsiteY3" fmla="*/ 6224588 h 6232634"/>
              <a:gd name="connsiteX4" fmla="*/ 4518572 w 5969000"/>
              <a:gd name="connsiteY4" fmla="*/ 6232634 h 6232634"/>
              <a:gd name="connsiteX5" fmla="*/ 0 w 5969000"/>
              <a:gd name="connsiteY5" fmla="*/ 6224588 h 6232634"/>
              <a:gd name="connsiteX6" fmla="*/ 0 w 5969000"/>
              <a:gd name="connsiteY6" fmla="*/ 0 h 6232634"/>
              <a:gd name="connsiteX0" fmla="*/ 0 w 5969000"/>
              <a:gd name="connsiteY0" fmla="*/ 0 h 6232634"/>
              <a:gd name="connsiteX1" fmla="*/ 5969000 w 5969000"/>
              <a:gd name="connsiteY1" fmla="*/ 0 h 6232634"/>
              <a:gd name="connsiteX2" fmla="*/ 5958490 w 5969000"/>
              <a:gd name="connsiteY2" fmla="*/ 5055476 h 6232634"/>
              <a:gd name="connsiteX3" fmla="*/ 4518572 w 5969000"/>
              <a:gd name="connsiteY3" fmla="*/ 6232634 h 6232634"/>
              <a:gd name="connsiteX4" fmla="*/ 0 w 5969000"/>
              <a:gd name="connsiteY4" fmla="*/ 6224588 h 6232634"/>
              <a:gd name="connsiteX5" fmla="*/ 0 w 5969000"/>
              <a:gd name="connsiteY5" fmla="*/ 0 h 6232634"/>
              <a:gd name="connsiteX0" fmla="*/ 0 w 5969000"/>
              <a:gd name="connsiteY0" fmla="*/ 0 h 6232634"/>
              <a:gd name="connsiteX1" fmla="*/ 5969000 w 5969000"/>
              <a:gd name="connsiteY1" fmla="*/ 0 h 6232634"/>
              <a:gd name="connsiteX2" fmla="*/ 5958490 w 5969000"/>
              <a:gd name="connsiteY2" fmla="*/ 5055476 h 6232634"/>
              <a:gd name="connsiteX3" fmla="*/ 4518572 w 5969000"/>
              <a:gd name="connsiteY3" fmla="*/ 6232634 h 6232634"/>
              <a:gd name="connsiteX4" fmla="*/ 0 w 5969000"/>
              <a:gd name="connsiteY4" fmla="*/ 6224588 h 6232634"/>
              <a:gd name="connsiteX5" fmla="*/ 0 w 5969000"/>
              <a:gd name="connsiteY5" fmla="*/ 0 h 6232634"/>
              <a:gd name="connsiteX0" fmla="*/ 0 w 5969000"/>
              <a:gd name="connsiteY0" fmla="*/ 0 h 6232634"/>
              <a:gd name="connsiteX1" fmla="*/ 5969000 w 5969000"/>
              <a:gd name="connsiteY1" fmla="*/ 0 h 6232634"/>
              <a:gd name="connsiteX2" fmla="*/ 5958490 w 5969000"/>
              <a:gd name="connsiteY2" fmla="*/ 5055476 h 6232634"/>
              <a:gd name="connsiteX3" fmla="*/ 4518572 w 5969000"/>
              <a:gd name="connsiteY3" fmla="*/ 6232634 h 6232634"/>
              <a:gd name="connsiteX4" fmla="*/ 0 w 5969000"/>
              <a:gd name="connsiteY4" fmla="*/ 6224588 h 6232634"/>
              <a:gd name="connsiteX5" fmla="*/ 0 w 5969000"/>
              <a:gd name="connsiteY5" fmla="*/ 0 h 6232634"/>
              <a:gd name="connsiteX0" fmla="*/ 0 w 5969000"/>
              <a:gd name="connsiteY0" fmla="*/ 0 h 6232634"/>
              <a:gd name="connsiteX1" fmla="*/ 5969000 w 5969000"/>
              <a:gd name="connsiteY1" fmla="*/ 0 h 6232634"/>
              <a:gd name="connsiteX2" fmla="*/ 5958490 w 5969000"/>
              <a:gd name="connsiteY2" fmla="*/ 4918842 h 6232634"/>
              <a:gd name="connsiteX3" fmla="*/ 4518572 w 5969000"/>
              <a:gd name="connsiteY3" fmla="*/ 6232634 h 6232634"/>
              <a:gd name="connsiteX4" fmla="*/ 0 w 5969000"/>
              <a:gd name="connsiteY4" fmla="*/ 6224588 h 6232634"/>
              <a:gd name="connsiteX5" fmla="*/ 0 w 5969000"/>
              <a:gd name="connsiteY5" fmla="*/ 0 h 6232634"/>
              <a:gd name="connsiteX0" fmla="*/ 0 w 5969000"/>
              <a:gd name="connsiteY0" fmla="*/ 0 h 6232634"/>
              <a:gd name="connsiteX1" fmla="*/ 5969000 w 5969000"/>
              <a:gd name="connsiteY1" fmla="*/ 0 h 6232634"/>
              <a:gd name="connsiteX2" fmla="*/ 5958490 w 5969000"/>
              <a:gd name="connsiteY2" fmla="*/ 4918842 h 6232634"/>
              <a:gd name="connsiteX3" fmla="*/ 4518572 w 5969000"/>
              <a:gd name="connsiteY3" fmla="*/ 6232634 h 6232634"/>
              <a:gd name="connsiteX4" fmla="*/ 0 w 5969000"/>
              <a:gd name="connsiteY4" fmla="*/ 6224588 h 6232634"/>
              <a:gd name="connsiteX5" fmla="*/ 0 w 5969000"/>
              <a:gd name="connsiteY5" fmla="*/ 0 h 6232634"/>
              <a:gd name="connsiteX0" fmla="*/ 0 w 5970011"/>
              <a:gd name="connsiteY0" fmla="*/ 0 h 6232634"/>
              <a:gd name="connsiteX1" fmla="*/ 5969000 w 5970011"/>
              <a:gd name="connsiteY1" fmla="*/ 0 h 6232634"/>
              <a:gd name="connsiteX2" fmla="*/ 5969000 w 5970011"/>
              <a:gd name="connsiteY2" fmla="*/ 4803229 h 6232634"/>
              <a:gd name="connsiteX3" fmla="*/ 4518572 w 5970011"/>
              <a:gd name="connsiteY3" fmla="*/ 6232634 h 6232634"/>
              <a:gd name="connsiteX4" fmla="*/ 0 w 5970011"/>
              <a:gd name="connsiteY4" fmla="*/ 6224588 h 6232634"/>
              <a:gd name="connsiteX5" fmla="*/ 0 w 5970011"/>
              <a:gd name="connsiteY5" fmla="*/ 0 h 6232634"/>
              <a:gd name="connsiteX0" fmla="*/ 0 w 5970011"/>
              <a:gd name="connsiteY0" fmla="*/ 0 h 6232634"/>
              <a:gd name="connsiteX1" fmla="*/ 5969000 w 5970011"/>
              <a:gd name="connsiteY1" fmla="*/ 0 h 6232634"/>
              <a:gd name="connsiteX2" fmla="*/ 5969000 w 5970011"/>
              <a:gd name="connsiteY2" fmla="*/ 4803229 h 6232634"/>
              <a:gd name="connsiteX3" fmla="*/ 4518572 w 5970011"/>
              <a:gd name="connsiteY3" fmla="*/ 6232634 h 6232634"/>
              <a:gd name="connsiteX4" fmla="*/ 0 w 5970011"/>
              <a:gd name="connsiteY4" fmla="*/ 6224588 h 6232634"/>
              <a:gd name="connsiteX5" fmla="*/ 0 w 5970011"/>
              <a:gd name="connsiteY5" fmla="*/ 0 h 62326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970011" h="6232634">
                <a:moveTo>
                  <a:pt x="0" y="0"/>
                </a:moveTo>
                <a:lnTo>
                  <a:pt x="5969000" y="0"/>
                </a:lnTo>
                <a:cubicBezTo>
                  <a:pt x="5965497" y="1685159"/>
                  <a:pt x="5972503" y="3118070"/>
                  <a:pt x="5969000" y="4803229"/>
                </a:cubicBezTo>
                <a:cubicBezTo>
                  <a:pt x="5979510" y="6073228"/>
                  <a:pt x="5196344" y="6216458"/>
                  <a:pt x="4518572" y="6232634"/>
                </a:cubicBezTo>
                <a:lnTo>
                  <a:pt x="0" y="6224588"/>
                </a:lnTo>
                <a:lnTo>
                  <a:pt x="0" y="0"/>
                </a:lnTo>
                <a:close/>
              </a:path>
            </a:pathLst>
          </a:custGeom>
          <a:solidFill>
            <a:schemeClr val="bg1">
              <a:lumMod val="85000"/>
            </a:schemeClr>
          </a:solidFill>
        </p:spPr>
        <p:txBody>
          <a:bodyPr/>
          <a:lstStyle>
            <a:lvl1pPr>
              <a:defRPr b="0" i="0">
                <a:latin typeface="Source Sans Pro" panose="020B0503030403020204" pitchFamily="34" charset="0"/>
                <a:ea typeface="Source Sans Pro" panose="020B0503030403020204" pitchFamily="34" charset="0"/>
              </a:defRPr>
            </a:lvl1pPr>
          </a:lstStyle>
          <a:p>
            <a:r>
              <a:rPr lang="fi-FI"/>
              <a:t>Lisää kuva napsauttamalla kuvaketta</a:t>
            </a:r>
            <a:endParaRPr lang="fi-FI" dirty="0"/>
          </a:p>
        </p:txBody>
      </p:sp>
      <p:sp>
        <p:nvSpPr>
          <p:cNvPr id="2" name="Otsikko 1">
            <a:extLst>
              <a:ext uri="{FF2B5EF4-FFF2-40B4-BE49-F238E27FC236}">
                <a16:creationId xmlns:a16="http://schemas.microsoft.com/office/drawing/2014/main" id="{C40CABE8-E0B5-101B-6B94-DD83243D8FC9}"/>
              </a:ext>
            </a:extLst>
          </p:cNvPr>
          <p:cNvSpPr>
            <a:spLocks noGrp="1"/>
          </p:cNvSpPr>
          <p:nvPr>
            <p:ph type="title"/>
          </p:nvPr>
        </p:nvSpPr>
        <p:spPr>
          <a:xfrm>
            <a:off x="6417615" y="1180540"/>
            <a:ext cx="5385282" cy="5044411"/>
          </a:xfrm>
        </p:spPr>
        <p:txBody>
          <a:bodyPr anchor="t">
            <a:normAutofit/>
          </a:bodyPr>
          <a:lstStyle>
            <a:lvl1pPr>
              <a:defRPr sz="4000" b="0" i="0">
                <a:solidFill>
                  <a:srgbClr val="2C1A46"/>
                </a:solidFill>
                <a:latin typeface="Source Sans Pro" panose="020B0503030403020204" pitchFamily="34" charset="0"/>
                <a:ea typeface="Source Sans Pro" panose="020B0503030403020204" pitchFamily="34" charset="0"/>
                <a:cs typeface="Red Hat Display" panose="02010303040201060303" pitchFamily="2" charset="0"/>
              </a:defRPr>
            </a:lvl1pPr>
          </a:lstStyle>
          <a:p>
            <a:r>
              <a:rPr lang="fi-FI"/>
              <a:t>Muokkaa ots. perustyyl. napsautt.</a:t>
            </a:r>
            <a:endParaRPr lang="fi-FI" dirty="0"/>
          </a:p>
        </p:txBody>
      </p:sp>
      <p:sp>
        <p:nvSpPr>
          <p:cNvPr id="5" name="Dian numeron paikkamerkki 4">
            <a:extLst>
              <a:ext uri="{FF2B5EF4-FFF2-40B4-BE49-F238E27FC236}">
                <a16:creationId xmlns:a16="http://schemas.microsoft.com/office/drawing/2014/main" id="{591135BC-AC94-FE07-481A-6723E30AE2D0}"/>
              </a:ext>
            </a:extLst>
          </p:cNvPr>
          <p:cNvSpPr>
            <a:spLocks noGrp="1"/>
          </p:cNvSpPr>
          <p:nvPr>
            <p:ph type="sldNum" sz="quarter" idx="12"/>
          </p:nvPr>
        </p:nvSpPr>
        <p:spPr/>
        <p:txBody>
          <a:bodyPr/>
          <a:lstStyle>
            <a:lvl1pPr>
              <a:defRPr b="1" i="0"/>
            </a:lvl1pPr>
          </a:lstStyle>
          <a:p>
            <a:fld id="{9AE0816B-83D0-7A4C-B938-1EA5F5A9312B}" type="slidenum">
              <a:rPr lang="fi-FI" smtClean="0"/>
              <a:pPr/>
              <a:t>‹#›</a:t>
            </a:fld>
            <a:endParaRPr lang="fi-FI" dirty="0"/>
          </a:p>
        </p:txBody>
      </p:sp>
      <p:pic>
        <p:nvPicPr>
          <p:cNvPr id="6" name="Kuva 5">
            <a:extLst>
              <a:ext uri="{FF2B5EF4-FFF2-40B4-BE49-F238E27FC236}">
                <a16:creationId xmlns:a16="http://schemas.microsoft.com/office/drawing/2014/main" id="{32713C70-1999-5CFD-D65A-195996B13DB0}"/>
              </a:ext>
            </a:extLst>
          </p:cNvPr>
          <p:cNvPicPr>
            <a:picLocks noChangeAspect="1"/>
          </p:cNvPicPr>
          <p:nvPr userDrawn="1"/>
        </p:nvPicPr>
        <p:blipFill>
          <a:blip r:embed="rId2"/>
          <a:srcRect/>
          <a:stretch/>
        </p:blipFill>
        <p:spPr>
          <a:xfrm>
            <a:off x="11409198" y="6341412"/>
            <a:ext cx="402240" cy="403848"/>
          </a:xfrm>
          <a:prstGeom prst="rect">
            <a:avLst/>
          </a:prstGeom>
        </p:spPr>
      </p:pic>
    </p:spTree>
    <p:extLst>
      <p:ext uri="{BB962C8B-B14F-4D97-AF65-F5344CB8AC3E}">
        <p14:creationId xmlns:p14="http://schemas.microsoft.com/office/powerpoint/2010/main" val="280084783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Sisältödia_1_palsta">
    <p:spTree>
      <p:nvGrpSpPr>
        <p:cNvPr id="1" name=""/>
        <p:cNvGrpSpPr/>
        <p:nvPr/>
      </p:nvGrpSpPr>
      <p:grpSpPr>
        <a:xfrm>
          <a:off x="0" y="0"/>
          <a:ext cx="0" cy="0"/>
          <a:chOff x="0" y="0"/>
          <a:chExt cx="0" cy="0"/>
        </a:xfrm>
      </p:grpSpPr>
      <p:sp>
        <p:nvSpPr>
          <p:cNvPr id="11" name="Picture Placeholder 6">
            <a:extLst>
              <a:ext uri="{FF2B5EF4-FFF2-40B4-BE49-F238E27FC236}">
                <a16:creationId xmlns:a16="http://schemas.microsoft.com/office/drawing/2014/main" id="{E29D73BC-42F4-7607-E9E1-1595867C5F77}"/>
              </a:ext>
            </a:extLst>
          </p:cNvPr>
          <p:cNvSpPr>
            <a:spLocks noGrp="1"/>
          </p:cNvSpPr>
          <p:nvPr>
            <p:ph type="pic" sz="quarter" idx="17"/>
          </p:nvPr>
        </p:nvSpPr>
        <p:spPr>
          <a:xfrm>
            <a:off x="9142398" y="2"/>
            <a:ext cx="3049601" cy="6179451"/>
          </a:xfrm>
          <a:custGeom>
            <a:avLst/>
            <a:gdLst>
              <a:gd name="connsiteX0" fmla="*/ 1749630 w 3384468"/>
              <a:gd name="connsiteY0" fmla="*/ 5207923 h 6857998"/>
              <a:gd name="connsiteX1" fmla="*/ 3384468 w 3384468"/>
              <a:gd name="connsiteY1" fmla="*/ 5207923 h 6857998"/>
              <a:gd name="connsiteX2" fmla="*/ 3384468 w 3384468"/>
              <a:gd name="connsiteY2" fmla="*/ 6857998 h 6857998"/>
              <a:gd name="connsiteX3" fmla="*/ 1749630 w 3384468"/>
              <a:gd name="connsiteY3" fmla="*/ 6857998 h 6857998"/>
              <a:gd name="connsiteX4" fmla="*/ 0 w 3384468"/>
              <a:gd name="connsiteY4" fmla="*/ 3471950 h 6857998"/>
              <a:gd name="connsiteX5" fmla="*/ 3384468 w 3384468"/>
              <a:gd name="connsiteY5" fmla="*/ 3471950 h 6857998"/>
              <a:gd name="connsiteX6" fmla="*/ 3384466 w 3384468"/>
              <a:gd name="connsiteY6" fmla="*/ 5126182 h 6857998"/>
              <a:gd name="connsiteX7" fmla="*/ 0 w 3384468"/>
              <a:gd name="connsiteY7" fmla="*/ 5126182 h 6857998"/>
              <a:gd name="connsiteX8" fmla="*/ 449810 w 3384468"/>
              <a:gd name="connsiteY8" fmla="*/ 1745672 h 6857998"/>
              <a:gd name="connsiteX9" fmla="*/ 1656564 w 3384468"/>
              <a:gd name="connsiteY9" fmla="*/ 1745672 h 6857998"/>
              <a:gd name="connsiteX10" fmla="*/ 1656564 w 3384468"/>
              <a:gd name="connsiteY10" fmla="*/ 3380509 h 6857998"/>
              <a:gd name="connsiteX11" fmla="*/ 2 w 3384468"/>
              <a:gd name="connsiteY11" fmla="*/ 3380509 h 6857998"/>
              <a:gd name="connsiteX12" fmla="*/ 2 w 3384468"/>
              <a:gd name="connsiteY12" fmla="*/ 2195481 h 6857998"/>
              <a:gd name="connsiteX13" fmla="*/ 449810 w 3384468"/>
              <a:gd name="connsiteY13" fmla="*/ 1745672 h 6857998"/>
              <a:gd name="connsiteX14" fmla="*/ 1749631 w 3384468"/>
              <a:gd name="connsiteY14" fmla="*/ 0 h 6857998"/>
              <a:gd name="connsiteX15" fmla="*/ 3384468 w 3384468"/>
              <a:gd name="connsiteY15" fmla="*/ 0 h 6857998"/>
              <a:gd name="connsiteX16" fmla="*/ 3384468 w 3384468"/>
              <a:gd name="connsiteY16" fmla="*/ 3386051 h 6857998"/>
              <a:gd name="connsiteX17" fmla="*/ 1749632 w 3384468"/>
              <a:gd name="connsiteY17" fmla="*/ 3386051 h 6857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384468" h="6857998">
                <a:moveTo>
                  <a:pt x="1749630" y="5207923"/>
                </a:moveTo>
                <a:lnTo>
                  <a:pt x="3384468" y="5207923"/>
                </a:lnTo>
                <a:lnTo>
                  <a:pt x="3384468" y="6857998"/>
                </a:lnTo>
                <a:lnTo>
                  <a:pt x="1749630" y="6857998"/>
                </a:lnTo>
                <a:close/>
                <a:moveTo>
                  <a:pt x="0" y="3471950"/>
                </a:moveTo>
                <a:lnTo>
                  <a:pt x="3384468" y="3471950"/>
                </a:lnTo>
                <a:lnTo>
                  <a:pt x="3384466" y="5126182"/>
                </a:lnTo>
                <a:lnTo>
                  <a:pt x="0" y="5126182"/>
                </a:lnTo>
                <a:close/>
                <a:moveTo>
                  <a:pt x="449810" y="1745672"/>
                </a:moveTo>
                <a:lnTo>
                  <a:pt x="1656564" y="1745672"/>
                </a:lnTo>
                <a:lnTo>
                  <a:pt x="1656564" y="3380509"/>
                </a:lnTo>
                <a:lnTo>
                  <a:pt x="2" y="3380509"/>
                </a:lnTo>
                <a:lnTo>
                  <a:pt x="2" y="2195481"/>
                </a:lnTo>
                <a:cubicBezTo>
                  <a:pt x="2" y="1947058"/>
                  <a:pt x="201388" y="1745672"/>
                  <a:pt x="449810" y="1745672"/>
                </a:cubicBezTo>
                <a:close/>
                <a:moveTo>
                  <a:pt x="1749631" y="0"/>
                </a:moveTo>
                <a:lnTo>
                  <a:pt x="3384468" y="0"/>
                </a:lnTo>
                <a:lnTo>
                  <a:pt x="3384468" y="3386051"/>
                </a:lnTo>
                <a:lnTo>
                  <a:pt x="1749632" y="3386051"/>
                </a:lnTo>
                <a:close/>
              </a:path>
            </a:pathLst>
          </a:custGeom>
          <a:solidFill>
            <a:schemeClr val="bg1">
              <a:lumMod val="95000"/>
            </a:schemeClr>
          </a:solidFill>
        </p:spPr>
        <p:txBody>
          <a:bodyPr wrap="square">
            <a:noAutofit/>
          </a:bodyPr>
          <a:lstStyle>
            <a:lvl1pPr>
              <a:defRPr b="0" i="0">
                <a:latin typeface="Source Sans Pro" panose="020B0503030403020204" pitchFamily="34" charset="0"/>
                <a:ea typeface="Source Sans Pro" panose="020B0503030403020204" pitchFamily="34" charset="0"/>
              </a:defRPr>
            </a:lvl1pPr>
          </a:lstStyle>
          <a:p>
            <a:r>
              <a:rPr lang="fi-FI"/>
              <a:t>Lisää kuva napsauttamalla kuvaketta</a:t>
            </a:r>
            <a:endParaRPr lang="fi-FI" dirty="0"/>
          </a:p>
        </p:txBody>
      </p:sp>
      <p:sp>
        <p:nvSpPr>
          <p:cNvPr id="2" name="Otsikko 1">
            <a:extLst>
              <a:ext uri="{FF2B5EF4-FFF2-40B4-BE49-F238E27FC236}">
                <a16:creationId xmlns:a16="http://schemas.microsoft.com/office/drawing/2014/main" id="{5E56E1C3-8FB4-B913-0D97-806E92382EAA}"/>
              </a:ext>
            </a:extLst>
          </p:cNvPr>
          <p:cNvSpPr>
            <a:spLocks noGrp="1"/>
          </p:cNvSpPr>
          <p:nvPr>
            <p:ph type="title"/>
          </p:nvPr>
        </p:nvSpPr>
        <p:spPr>
          <a:xfrm>
            <a:off x="802199" y="288324"/>
            <a:ext cx="7313610" cy="900396"/>
          </a:xfrm>
        </p:spPr>
        <p:txBody>
          <a:bodyPr anchor="b">
            <a:noAutofit/>
          </a:bodyPr>
          <a:lstStyle>
            <a:lvl1pPr>
              <a:defRPr sz="2800" b="1" i="0">
                <a:solidFill>
                  <a:srgbClr val="2C1A46"/>
                </a:solidFill>
              </a:defRPr>
            </a:lvl1pPr>
          </a:lstStyle>
          <a:p>
            <a:r>
              <a:rPr lang="fi-FI"/>
              <a:t>Muokkaa ots. perustyyl. napsautt.</a:t>
            </a:r>
            <a:endParaRPr lang="fi-FI" dirty="0"/>
          </a:p>
        </p:txBody>
      </p:sp>
      <p:sp>
        <p:nvSpPr>
          <p:cNvPr id="3" name="Sisällön paikkamerkki 2">
            <a:extLst>
              <a:ext uri="{FF2B5EF4-FFF2-40B4-BE49-F238E27FC236}">
                <a16:creationId xmlns:a16="http://schemas.microsoft.com/office/drawing/2014/main" id="{6C24DB3C-E03F-E7D0-30FE-9FED2EB8039F}"/>
              </a:ext>
            </a:extLst>
          </p:cNvPr>
          <p:cNvSpPr>
            <a:spLocks noGrp="1"/>
          </p:cNvSpPr>
          <p:nvPr>
            <p:ph idx="1"/>
          </p:nvPr>
        </p:nvSpPr>
        <p:spPr>
          <a:xfrm>
            <a:off x="802199" y="5073745"/>
            <a:ext cx="7804950" cy="1010045"/>
          </a:xfrm>
        </p:spPr>
        <p:txBody>
          <a:bodyPr>
            <a:normAutofit/>
          </a:bodyPr>
          <a:lstStyle>
            <a:lvl1pPr marL="0" indent="0">
              <a:buNone/>
              <a:defRPr sz="1600" b="0" i="0">
                <a:latin typeface="Source Sans Pro" panose="020B0503030403020204" pitchFamily="34" charset="0"/>
                <a:ea typeface="Source Sans Pro" panose="020B0503030403020204" pitchFamily="34" charset="0"/>
              </a:defRPr>
            </a:lvl1pPr>
            <a:lvl2pPr marL="457200" indent="0">
              <a:buNone/>
              <a:defRPr sz="1000"/>
            </a:lvl2pPr>
            <a:lvl3pPr>
              <a:defRPr sz="1000"/>
            </a:lvl3pPr>
            <a:lvl4pPr>
              <a:defRPr sz="1000"/>
            </a:lvl4pPr>
            <a:lvl5pPr>
              <a:defRPr sz="1000"/>
            </a:lvl5pPr>
            <a:lvl6pPr>
              <a:defRPr sz="2000"/>
            </a:lvl6pPr>
            <a:lvl7pPr>
              <a:defRPr sz="2000"/>
            </a:lvl7pPr>
            <a:lvl8pPr>
              <a:defRPr sz="2000"/>
            </a:lvl8pPr>
            <a:lvl9pPr>
              <a:defRPr sz="2000"/>
            </a:lvl9pPr>
          </a:lstStyle>
          <a:p>
            <a:pPr lvl="0"/>
            <a:r>
              <a:rPr lang="fi-FI"/>
              <a:t>Muokkaa tekstin perustyylejä napsauttamalla</a:t>
            </a:r>
          </a:p>
        </p:txBody>
      </p:sp>
      <p:sp>
        <p:nvSpPr>
          <p:cNvPr id="7" name="Dian numeron paikkamerkki 6">
            <a:extLst>
              <a:ext uri="{FF2B5EF4-FFF2-40B4-BE49-F238E27FC236}">
                <a16:creationId xmlns:a16="http://schemas.microsoft.com/office/drawing/2014/main" id="{9937BF47-126F-7C77-8691-74F923A90C8C}"/>
              </a:ext>
            </a:extLst>
          </p:cNvPr>
          <p:cNvSpPr>
            <a:spLocks noGrp="1"/>
          </p:cNvSpPr>
          <p:nvPr>
            <p:ph type="sldNum" sz="quarter" idx="12"/>
          </p:nvPr>
        </p:nvSpPr>
        <p:spPr/>
        <p:txBody>
          <a:bodyPr/>
          <a:lstStyle>
            <a:lvl1pPr>
              <a:defRPr b="1" i="0"/>
            </a:lvl1pPr>
          </a:lstStyle>
          <a:p>
            <a:fld id="{9AE0816B-83D0-7A4C-B938-1EA5F5A9312B}" type="slidenum">
              <a:rPr lang="fi-FI" smtClean="0"/>
              <a:pPr/>
              <a:t>‹#›</a:t>
            </a:fld>
            <a:endParaRPr lang="fi-FI" dirty="0"/>
          </a:p>
        </p:txBody>
      </p:sp>
      <p:pic>
        <p:nvPicPr>
          <p:cNvPr id="8" name="Kuva 7">
            <a:extLst>
              <a:ext uri="{FF2B5EF4-FFF2-40B4-BE49-F238E27FC236}">
                <a16:creationId xmlns:a16="http://schemas.microsoft.com/office/drawing/2014/main" id="{F5A4485C-2AFB-D4C7-67F3-649A587704FC}"/>
              </a:ext>
            </a:extLst>
          </p:cNvPr>
          <p:cNvPicPr>
            <a:picLocks noChangeAspect="1"/>
          </p:cNvPicPr>
          <p:nvPr userDrawn="1"/>
        </p:nvPicPr>
        <p:blipFill>
          <a:blip r:embed="rId2"/>
          <a:srcRect/>
          <a:stretch/>
        </p:blipFill>
        <p:spPr>
          <a:xfrm>
            <a:off x="11409198" y="6341412"/>
            <a:ext cx="402240" cy="403848"/>
          </a:xfrm>
          <a:prstGeom prst="rect">
            <a:avLst/>
          </a:prstGeom>
        </p:spPr>
      </p:pic>
      <p:sp>
        <p:nvSpPr>
          <p:cNvPr id="10" name="Suorakulmio: Vastakkaiset kulmat pyöristetty 16">
            <a:extLst>
              <a:ext uri="{FF2B5EF4-FFF2-40B4-BE49-F238E27FC236}">
                <a16:creationId xmlns:a16="http://schemas.microsoft.com/office/drawing/2014/main" id="{F1DDBACD-F014-00DD-C861-34F8924BB886}"/>
              </a:ext>
            </a:extLst>
          </p:cNvPr>
          <p:cNvSpPr/>
          <p:nvPr/>
        </p:nvSpPr>
        <p:spPr>
          <a:xfrm flipH="1">
            <a:off x="732597" y="1598197"/>
            <a:ext cx="3833253" cy="802835"/>
          </a:xfrm>
          <a:prstGeom prst="round2DiagRect">
            <a:avLst/>
          </a:prstGeom>
          <a:solidFill>
            <a:srgbClr val="582A83"/>
          </a:solidFill>
          <a:ln>
            <a:solidFill>
              <a:srgbClr val="582A83"/>
            </a:solidFill>
          </a:ln>
        </p:spPr>
        <p:style>
          <a:lnRef idx="1">
            <a:schemeClr val="dk1"/>
          </a:lnRef>
          <a:fillRef idx="3">
            <a:schemeClr val="dk1"/>
          </a:fillRef>
          <a:effectRef idx="2">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i-FI" sz="1800" b="1" i="0" u="none" strike="noStrike" kern="1200" cap="none" spc="0" normalizeH="0" baseline="0" noProof="0" dirty="0">
              <a:ln>
                <a:noFill/>
              </a:ln>
              <a:solidFill>
                <a:prstClr val="white"/>
              </a:solidFill>
              <a:effectLst/>
              <a:uLnTx/>
              <a:uFillTx/>
              <a:latin typeface="Source Sans Pro SemiBold" panose="020B0503030403020204" pitchFamily="34" charset="0"/>
              <a:ea typeface="Source Sans Pro SemiBold" panose="020B0503030403020204" pitchFamily="34" charset="0"/>
              <a:cs typeface="Red Hat Display Medium" panose="02010303040201060303" pitchFamily="2" charset="0"/>
            </a:endParaRPr>
          </a:p>
        </p:txBody>
      </p:sp>
      <p:sp>
        <p:nvSpPr>
          <p:cNvPr id="13" name="Suorakulmio 39">
            <a:extLst>
              <a:ext uri="{FF2B5EF4-FFF2-40B4-BE49-F238E27FC236}">
                <a16:creationId xmlns:a16="http://schemas.microsoft.com/office/drawing/2014/main" id="{9EA98D0D-000C-1507-A271-E571887F1377}"/>
              </a:ext>
            </a:extLst>
          </p:cNvPr>
          <p:cNvSpPr/>
          <p:nvPr userDrawn="1"/>
        </p:nvSpPr>
        <p:spPr>
          <a:xfrm flipV="1">
            <a:off x="732597" y="1598197"/>
            <a:ext cx="3839569" cy="3066074"/>
          </a:xfrm>
          <a:custGeom>
            <a:avLst/>
            <a:gdLst>
              <a:gd name="connsiteX0" fmla="*/ 307973 w 1847801"/>
              <a:gd name="connsiteY0" fmla="*/ 0 h 2097078"/>
              <a:gd name="connsiteX1" fmla="*/ 1847801 w 1847801"/>
              <a:gd name="connsiteY1" fmla="*/ 0 h 2097078"/>
              <a:gd name="connsiteX2" fmla="*/ 1847801 w 1847801"/>
              <a:gd name="connsiteY2" fmla="*/ 0 h 2097078"/>
              <a:gd name="connsiteX3" fmla="*/ 1847801 w 1847801"/>
              <a:gd name="connsiteY3" fmla="*/ 1789105 h 2097078"/>
              <a:gd name="connsiteX4" fmla="*/ 1539828 w 1847801"/>
              <a:gd name="connsiteY4" fmla="*/ 2097078 h 2097078"/>
              <a:gd name="connsiteX5" fmla="*/ 0 w 1847801"/>
              <a:gd name="connsiteY5" fmla="*/ 2097078 h 2097078"/>
              <a:gd name="connsiteX6" fmla="*/ 0 w 1847801"/>
              <a:gd name="connsiteY6" fmla="*/ 2097078 h 2097078"/>
              <a:gd name="connsiteX7" fmla="*/ 0 w 1847801"/>
              <a:gd name="connsiteY7" fmla="*/ 307973 h 2097078"/>
              <a:gd name="connsiteX8" fmla="*/ 307973 w 1847801"/>
              <a:gd name="connsiteY8" fmla="*/ 0 h 2097078"/>
              <a:gd name="connsiteX0" fmla="*/ 194684 w 1847801"/>
              <a:gd name="connsiteY0" fmla="*/ 0 h 2097078"/>
              <a:gd name="connsiteX1" fmla="*/ 1847801 w 1847801"/>
              <a:gd name="connsiteY1" fmla="*/ 0 h 2097078"/>
              <a:gd name="connsiteX2" fmla="*/ 1847801 w 1847801"/>
              <a:gd name="connsiteY2" fmla="*/ 0 h 2097078"/>
              <a:gd name="connsiteX3" fmla="*/ 1847801 w 1847801"/>
              <a:gd name="connsiteY3" fmla="*/ 1789105 h 2097078"/>
              <a:gd name="connsiteX4" fmla="*/ 1539828 w 1847801"/>
              <a:gd name="connsiteY4" fmla="*/ 2097078 h 2097078"/>
              <a:gd name="connsiteX5" fmla="*/ 0 w 1847801"/>
              <a:gd name="connsiteY5" fmla="*/ 2097078 h 2097078"/>
              <a:gd name="connsiteX6" fmla="*/ 0 w 1847801"/>
              <a:gd name="connsiteY6" fmla="*/ 2097078 h 2097078"/>
              <a:gd name="connsiteX7" fmla="*/ 0 w 1847801"/>
              <a:gd name="connsiteY7" fmla="*/ 307973 h 2097078"/>
              <a:gd name="connsiteX8" fmla="*/ 194684 w 1847801"/>
              <a:gd name="connsiteY8" fmla="*/ 0 h 2097078"/>
              <a:gd name="connsiteX0" fmla="*/ 194684 w 1847801"/>
              <a:gd name="connsiteY0" fmla="*/ 0 h 2097078"/>
              <a:gd name="connsiteX1" fmla="*/ 1847801 w 1847801"/>
              <a:gd name="connsiteY1" fmla="*/ 0 h 2097078"/>
              <a:gd name="connsiteX2" fmla="*/ 1847801 w 1847801"/>
              <a:gd name="connsiteY2" fmla="*/ 0 h 2097078"/>
              <a:gd name="connsiteX3" fmla="*/ 1847801 w 1847801"/>
              <a:gd name="connsiteY3" fmla="*/ 1789105 h 2097078"/>
              <a:gd name="connsiteX4" fmla="*/ 1539828 w 1847801"/>
              <a:gd name="connsiteY4" fmla="*/ 2097078 h 2097078"/>
              <a:gd name="connsiteX5" fmla="*/ 0 w 1847801"/>
              <a:gd name="connsiteY5" fmla="*/ 2097078 h 2097078"/>
              <a:gd name="connsiteX6" fmla="*/ 0 w 1847801"/>
              <a:gd name="connsiteY6" fmla="*/ 2097078 h 2097078"/>
              <a:gd name="connsiteX7" fmla="*/ 0 w 1847801"/>
              <a:gd name="connsiteY7" fmla="*/ 170409 h 2097078"/>
              <a:gd name="connsiteX8" fmla="*/ 194684 w 1847801"/>
              <a:gd name="connsiteY8" fmla="*/ 0 h 2097078"/>
              <a:gd name="connsiteX0" fmla="*/ 194684 w 1847801"/>
              <a:gd name="connsiteY0" fmla="*/ 0 h 2097078"/>
              <a:gd name="connsiteX1" fmla="*/ 1847801 w 1847801"/>
              <a:gd name="connsiteY1" fmla="*/ 0 h 2097078"/>
              <a:gd name="connsiteX2" fmla="*/ 1847801 w 1847801"/>
              <a:gd name="connsiteY2" fmla="*/ 0 h 2097078"/>
              <a:gd name="connsiteX3" fmla="*/ 1847801 w 1847801"/>
              <a:gd name="connsiteY3" fmla="*/ 1789105 h 2097078"/>
              <a:gd name="connsiteX4" fmla="*/ 1539828 w 1847801"/>
              <a:gd name="connsiteY4" fmla="*/ 2097078 h 2097078"/>
              <a:gd name="connsiteX5" fmla="*/ 0 w 1847801"/>
              <a:gd name="connsiteY5" fmla="*/ 2097078 h 2097078"/>
              <a:gd name="connsiteX6" fmla="*/ 0 w 1847801"/>
              <a:gd name="connsiteY6" fmla="*/ 2097078 h 2097078"/>
              <a:gd name="connsiteX7" fmla="*/ 0 w 1847801"/>
              <a:gd name="connsiteY7" fmla="*/ 170409 h 2097078"/>
              <a:gd name="connsiteX8" fmla="*/ 194684 w 1847801"/>
              <a:gd name="connsiteY8" fmla="*/ 0 h 2097078"/>
              <a:gd name="connsiteX0" fmla="*/ 194684 w 1847801"/>
              <a:gd name="connsiteY0" fmla="*/ 0 h 2097078"/>
              <a:gd name="connsiteX1" fmla="*/ 1847801 w 1847801"/>
              <a:gd name="connsiteY1" fmla="*/ 0 h 2097078"/>
              <a:gd name="connsiteX2" fmla="*/ 1847801 w 1847801"/>
              <a:gd name="connsiteY2" fmla="*/ 0 h 2097078"/>
              <a:gd name="connsiteX3" fmla="*/ 1847801 w 1847801"/>
              <a:gd name="connsiteY3" fmla="*/ 1789105 h 2097078"/>
              <a:gd name="connsiteX4" fmla="*/ 1539828 w 1847801"/>
              <a:gd name="connsiteY4" fmla="*/ 2097078 h 2097078"/>
              <a:gd name="connsiteX5" fmla="*/ 0 w 1847801"/>
              <a:gd name="connsiteY5" fmla="*/ 2097078 h 2097078"/>
              <a:gd name="connsiteX6" fmla="*/ 0 w 1847801"/>
              <a:gd name="connsiteY6" fmla="*/ 2097078 h 2097078"/>
              <a:gd name="connsiteX7" fmla="*/ 0 w 1847801"/>
              <a:gd name="connsiteY7" fmla="*/ 170409 h 2097078"/>
              <a:gd name="connsiteX8" fmla="*/ 194684 w 1847801"/>
              <a:gd name="connsiteY8" fmla="*/ 0 h 2097078"/>
              <a:gd name="connsiteX0" fmla="*/ 194684 w 1847801"/>
              <a:gd name="connsiteY0" fmla="*/ 853 h 2097931"/>
              <a:gd name="connsiteX1" fmla="*/ 1847801 w 1847801"/>
              <a:gd name="connsiteY1" fmla="*/ 853 h 2097931"/>
              <a:gd name="connsiteX2" fmla="*/ 1847801 w 1847801"/>
              <a:gd name="connsiteY2" fmla="*/ 853 h 2097931"/>
              <a:gd name="connsiteX3" fmla="*/ 1847801 w 1847801"/>
              <a:gd name="connsiteY3" fmla="*/ 1789958 h 2097931"/>
              <a:gd name="connsiteX4" fmla="*/ 1539828 w 1847801"/>
              <a:gd name="connsiteY4" fmla="*/ 2097931 h 2097931"/>
              <a:gd name="connsiteX5" fmla="*/ 0 w 1847801"/>
              <a:gd name="connsiteY5" fmla="*/ 2097931 h 2097931"/>
              <a:gd name="connsiteX6" fmla="*/ 0 w 1847801"/>
              <a:gd name="connsiteY6" fmla="*/ 2097931 h 2097931"/>
              <a:gd name="connsiteX7" fmla="*/ 0 w 1847801"/>
              <a:gd name="connsiteY7" fmla="*/ 171262 h 2097931"/>
              <a:gd name="connsiteX8" fmla="*/ 194684 w 1847801"/>
              <a:gd name="connsiteY8" fmla="*/ 853 h 2097931"/>
              <a:gd name="connsiteX0" fmla="*/ 194684 w 1847801"/>
              <a:gd name="connsiteY0" fmla="*/ 34 h 2097112"/>
              <a:gd name="connsiteX1" fmla="*/ 1847801 w 1847801"/>
              <a:gd name="connsiteY1" fmla="*/ 34 h 2097112"/>
              <a:gd name="connsiteX2" fmla="*/ 1847801 w 1847801"/>
              <a:gd name="connsiteY2" fmla="*/ 34 h 2097112"/>
              <a:gd name="connsiteX3" fmla="*/ 1847801 w 1847801"/>
              <a:gd name="connsiteY3" fmla="*/ 1789139 h 2097112"/>
              <a:gd name="connsiteX4" fmla="*/ 1539828 w 1847801"/>
              <a:gd name="connsiteY4" fmla="*/ 2097112 h 2097112"/>
              <a:gd name="connsiteX5" fmla="*/ 0 w 1847801"/>
              <a:gd name="connsiteY5" fmla="*/ 2097112 h 2097112"/>
              <a:gd name="connsiteX6" fmla="*/ 0 w 1847801"/>
              <a:gd name="connsiteY6" fmla="*/ 2097112 h 2097112"/>
              <a:gd name="connsiteX7" fmla="*/ 0 w 1847801"/>
              <a:gd name="connsiteY7" fmla="*/ 170443 h 2097112"/>
              <a:gd name="connsiteX8" fmla="*/ 194684 w 1847801"/>
              <a:gd name="connsiteY8" fmla="*/ 34 h 2097112"/>
              <a:gd name="connsiteX0" fmla="*/ 194684 w 1847801"/>
              <a:gd name="connsiteY0" fmla="*/ 13 h 2097091"/>
              <a:gd name="connsiteX1" fmla="*/ 1847801 w 1847801"/>
              <a:gd name="connsiteY1" fmla="*/ 13 h 2097091"/>
              <a:gd name="connsiteX2" fmla="*/ 1847801 w 1847801"/>
              <a:gd name="connsiteY2" fmla="*/ 13 h 2097091"/>
              <a:gd name="connsiteX3" fmla="*/ 1847801 w 1847801"/>
              <a:gd name="connsiteY3" fmla="*/ 1789118 h 2097091"/>
              <a:gd name="connsiteX4" fmla="*/ 1539828 w 1847801"/>
              <a:gd name="connsiteY4" fmla="*/ 2097091 h 2097091"/>
              <a:gd name="connsiteX5" fmla="*/ 0 w 1847801"/>
              <a:gd name="connsiteY5" fmla="*/ 2097091 h 2097091"/>
              <a:gd name="connsiteX6" fmla="*/ 0 w 1847801"/>
              <a:gd name="connsiteY6" fmla="*/ 2097091 h 2097091"/>
              <a:gd name="connsiteX7" fmla="*/ 0 w 1847801"/>
              <a:gd name="connsiteY7" fmla="*/ 247326 h 2097091"/>
              <a:gd name="connsiteX8" fmla="*/ 194684 w 1847801"/>
              <a:gd name="connsiteY8" fmla="*/ 13 h 2097091"/>
              <a:gd name="connsiteX0" fmla="*/ 194684 w 1850831"/>
              <a:gd name="connsiteY0" fmla="*/ 13 h 2101542"/>
              <a:gd name="connsiteX1" fmla="*/ 1847801 w 1850831"/>
              <a:gd name="connsiteY1" fmla="*/ 13 h 2101542"/>
              <a:gd name="connsiteX2" fmla="*/ 1847801 w 1850831"/>
              <a:gd name="connsiteY2" fmla="*/ 13 h 2101542"/>
              <a:gd name="connsiteX3" fmla="*/ 1850831 w 1850831"/>
              <a:gd name="connsiteY3" fmla="*/ 1968454 h 2101542"/>
              <a:gd name="connsiteX4" fmla="*/ 1539828 w 1850831"/>
              <a:gd name="connsiteY4" fmla="*/ 2097091 h 2101542"/>
              <a:gd name="connsiteX5" fmla="*/ 0 w 1850831"/>
              <a:gd name="connsiteY5" fmla="*/ 2097091 h 2101542"/>
              <a:gd name="connsiteX6" fmla="*/ 0 w 1850831"/>
              <a:gd name="connsiteY6" fmla="*/ 2097091 h 2101542"/>
              <a:gd name="connsiteX7" fmla="*/ 0 w 1850831"/>
              <a:gd name="connsiteY7" fmla="*/ 247326 h 2101542"/>
              <a:gd name="connsiteX8" fmla="*/ 194684 w 1850831"/>
              <a:gd name="connsiteY8" fmla="*/ 13 h 2101542"/>
              <a:gd name="connsiteX0" fmla="*/ 194684 w 1853763"/>
              <a:gd name="connsiteY0" fmla="*/ 13 h 2105013"/>
              <a:gd name="connsiteX1" fmla="*/ 1847801 w 1853763"/>
              <a:gd name="connsiteY1" fmla="*/ 13 h 2105013"/>
              <a:gd name="connsiteX2" fmla="*/ 1847801 w 1853763"/>
              <a:gd name="connsiteY2" fmla="*/ 13 h 2105013"/>
              <a:gd name="connsiteX3" fmla="*/ 1850831 w 1853763"/>
              <a:gd name="connsiteY3" fmla="*/ 1968454 h 2105013"/>
              <a:gd name="connsiteX4" fmla="*/ 1715535 w 1853763"/>
              <a:gd name="connsiteY4" fmla="*/ 2101632 h 2105013"/>
              <a:gd name="connsiteX5" fmla="*/ 0 w 1853763"/>
              <a:gd name="connsiteY5" fmla="*/ 2097091 h 2105013"/>
              <a:gd name="connsiteX6" fmla="*/ 0 w 1853763"/>
              <a:gd name="connsiteY6" fmla="*/ 2097091 h 2105013"/>
              <a:gd name="connsiteX7" fmla="*/ 0 w 1853763"/>
              <a:gd name="connsiteY7" fmla="*/ 247326 h 2105013"/>
              <a:gd name="connsiteX8" fmla="*/ 194684 w 1853763"/>
              <a:gd name="connsiteY8" fmla="*/ 13 h 2105013"/>
              <a:gd name="connsiteX0" fmla="*/ 194684 w 1850831"/>
              <a:gd name="connsiteY0" fmla="*/ 13 h 2106015"/>
              <a:gd name="connsiteX1" fmla="*/ 1847801 w 1850831"/>
              <a:gd name="connsiteY1" fmla="*/ 13 h 2106015"/>
              <a:gd name="connsiteX2" fmla="*/ 1847801 w 1850831"/>
              <a:gd name="connsiteY2" fmla="*/ 13 h 2106015"/>
              <a:gd name="connsiteX3" fmla="*/ 1850831 w 1850831"/>
              <a:gd name="connsiteY3" fmla="*/ 1968454 h 2106015"/>
              <a:gd name="connsiteX4" fmla="*/ 1715535 w 1850831"/>
              <a:gd name="connsiteY4" fmla="*/ 2101632 h 2106015"/>
              <a:gd name="connsiteX5" fmla="*/ 0 w 1850831"/>
              <a:gd name="connsiteY5" fmla="*/ 2097091 h 2106015"/>
              <a:gd name="connsiteX6" fmla="*/ 0 w 1850831"/>
              <a:gd name="connsiteY6" fmla="*/ 2097091 h 2106015"/>
              <a:gd name="connsiteX7" fmla="*/ 0 w 1850831"/>
              <a:gd name="connsiteY7" fmla="*/ 247326 h 2106015"/>
              <a:gd name="connsiteX8" fmla="*/ 194684 w 1850831"/>
              <a:gd name="connsiteY8" fmla="*/ 13 h 2106015"/>
              <a:gd name="connsiteX0" fmla="*/ 194684 w 1850831"/>
              <a:gd name="connsiteY0" fmla="*/ 13 h 2103010"/>
              <a:gd name="connsiteX1" fmla="*/ 1847801 w 1850831"/>
              <a:gd name="connsiteY1" fmla="*/ 13 h 2103010"/>
              <a:gd name="connsiteX2" fmla="*/ 1847801 w 1850831"/>
              <a:gd name="connsiteY2" fmla="*/ 13 h 2103010"/>
              <a:gd name="connsiteX3" fmla="*/ 1850831 w 1850831"/>
              <a:gd name="connsiteY3" fmla="*/ 1968454 h 2103010"/>
              <a:gd name="connsiteX4" fmla="*/ 1715535 w 1850831"/>
              <a:gd name="connsiteY4" fmla="*/ 2101632 h 2103010"/>
              <a:gd name="connsiteX5" fmla="*/ 0 w 1850831"/>
              <a:gd name="connsiteY5" fmla="*/ 2097091 h 2103010"/>
              <a:gd name="connsiteX6" fmla="*/ 0 w 1850831"/>
              <a:gd name="connsiteY6" fmla="*/ 2097091 h 2103010"/>
              <a:gd name="connsiteX7" fmla="*/ 0 w 1850831"/>
              <a:gd name="connsiteY7" fmla="*/ 247326 h 2103010"/>
              <a:gd name="connsiteX8" fmla="*/ 194684 w 1850831"/>
              <a:gd name="connsiteY8" fmla="*/ 13 h 2103010"/>
              <a:gd name="connsiteX0" fmla="*/ 194684 w 1850831"/>
              <a:gd name="connsiteY0" fmla="*/ 13 h 2101632"/>
              <a:gd name="connsiteX1" fmla="*/ 1847801 w 1850831"/>
              <a:gd name="connsiteY1" fmla="*/ 13 h 2101632"/>
              <a:gd name="connsiteX2" fmla="*/ 1847801 w 1850831"/>
              <a:gd name="connsiteY2" fmla="*/ 13 h 2101632"/>
              <a:gd name="connsiteX3" fmla="*/ 1850831 w 1850831"/>
              <a:gd name="connsiteY3" fmla="*/ 1968454 h 2101632"/>
              <a:gd name="connsiteX4" fmla="*/ 1715535 w 1850831"/>
              <a:gd name="connsiteY4" fmla="*/ 2101632 h 2101632"/>
              <a:gd name="connsiteX5" fmla="*/ 0 w 1850831"/>
              <a:gd name="connsiteY5" fmla="*/ 2097091 h 2101632"/>
              <a:gd name="connsiteX6" fmla="*/ 0 w 1850831"/>
              <a:gd name="connsiteY6" fmla="*/ 2097091 h 2101632"/>
              <a:gd name="connsiteX7" fmla="*/ 0 w 1850831"/>
              <a:gd name="connsiteY7" fmla="*/ 247326 h 2101632"/>
              <a:gd name="connsiteX8" fmla="*/ 194684 w 1850831"/>
              <a:gd name="connsiteY8" fmla="*/ 13 h 2101632"/>
              <a:gd name="connsiteX0" fmla="*/ 194684 w 1850846"/>
              <a:gd name="connsiteY0" fmla="*/ 13 h 2101870"/>
              <a:gd name="connsiteX1" fmla="*/ 1847801 w 1850846"/>
              <a:gd name="connsiteY1" fmla="*/ 13 h 2101870"/>
              <a:gd name="connsiteX2" fmla="*/ 1847801 w 1850846"/>
              <a:gd name="connsiteY2" fmla="*/ 13 h 2101870"/>
              <a:gd name="connsiteX3" fmla="*/ 1850831 w 1850846"/>
              <a:gd name="connsiteY3" fmla="*/ 1968454 h 2101870"/>
              <a:gd name="connsiteX4" fmla="*/ 1715535 w 1850846"/>
              <a:gd name="connsiteY4" fmla="*/ 2101632 h 2101870"/>
              <a:gd name="connsiteX5" fmla="*/ 0 w 1850846"/>
              <a:gd name="connsiteY5" fmla="*/ 2097091 h 2101870"/>
              <a:gd name="connsiteX6" fmla="*/ 0 w 1850846"/>
              <a:gd name="connsiteY6" fmla="*/ 2097091 h 2101870"/>
              <a:gd name="connsiteX7" fmla="*/ 0 w 1850846"/>
              <a:gd name="connsiteY7" fmla="*/ 247326 h 2101870"/>
              <a:gd name="connsiteX8" fmla="*/ 194684 w 1850846"/>
              <a:gd name="connsiteY8" fmla="*/ 13 h 21018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50846" h="2101870">
                <a:moveTo>
                  <a:pt x="194684" y="13"/>
                </a:moveTo>
                <a:lnTo>
                  <a:pt x="1847801" y="13"/>
                </a:lnTo>
                <a:lnTo>
                  <a:pt x="1847801" y="13"/>
                </a:lnTo>
                <a:lnTo>
                  <a:pt x="1850831" y="1968454"/>
                </a:lnTo>
                <a:cubicBezTo>
                  <a:pt x="1852346" y="2131733"/>
                  <a:pt x="1740212" y="2097091"/>
                  <a:pt x="1715535" y="2101632"/>
                </a:cubicBezTo>
                <a:lnTo>
                  <a:pt x="0" y="2097091"/>
                </a:lnTo>
                <a:lnTo>
                  <a:pt x="0" y="2097091"/>
                </a:lnTo>
                <a:lnTo>
                  <a:pt x="0" y="247326"/>
                </a:lnTo>
                <a:cubicBezTo>
                  <a:pt x="0" y="117697"/>
                  <a:pt x="34588" y="-1391"/>
                  <a:pt x="194684" y="13"/>
                </a:cubicBezTo>
                <a:close/>
              </a:path>
            </a:pathLst>
          </a:custGeom>
          <a:noFill/>
          <a:ln>
            <a:solidFill>
              <a:srgbClr val="582A83"/>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i-FI"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5" name="Suorakulmio: Vastakkaiset kulmat pyöristetty 16">
            <a:extLst>
              <a:ext uri="{FF2B5EF4-FFF2-40B4-BE49-F238E27FC236}">
                <a16:creationId xmlns:a16="http://schemas.microsoft.com/office/drawing/2014/main" id="{832C29AD-8069-7679-897E-16B34F204D06}"/>
              </a:ext>
            </a:extLst>
          </p:cNvPr>
          <p:cNvSpPr/>
          <p:nvPr/>
        </p:nvSpPr>
        <p:spPr>
          <a:xfrm flipH="1">
            <a:off x="4811485" y="1598197"/>
            <a:ext cx="3833253" cy="802835"/>
          </a:xfrm>
          <a:prstGeom prst="round2DiagRect">
            <a:avLst/>
          </a:prstGeom>
          <a:solidFill>
            <a:srgbClr val="582A83"/>
          </a:solidFill>
          <a:ln>
            <a:solidFill>
              <a:srgbClr val="582A83"/>
            </a:solidFill>
          </a:ln>
        </p:spPr>
        <p:style>
          <a:lnRef idx="1">
            <a:schemeClr val="dk1"/>
          </a:lnRef>
          <a:fillRef idx="3">
            <a:schemeClr val="dk1"/>
          </a:fillRef>
          <a:effectRef idx="2">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i-FI" sz="1800" b="1" i="0" u="none" strike="noStrike" kern="1200" cap="none" spc="0" normalizeH="0" baseline="0" noProof="0" dirty="0">
              <a:ln>
                <a:noFill/>
              </a:ln>
              <a:solidFill>
                <a:prstClr val="white"/>
              </a:solidFill>
              <a:effectLst/>
              <a:uLnTx/>
              <a:uFillTx/>
              <a:latin typeface="Source Sans Pro SemiBold" panose="020B0503030403020204" pitchFamily="34" charset="0"/>
              <a:ea typeface="Source Sans Pro SemiBold" panose="020B0503030403020204" pitchFamily="34" charset="0"/>
              <a:cs typeface="Red Hat Display Medium" panose="02010303040201060303" pitchFamily="2" charset="0"/>
            </a:endParaRPr>
          </a:p>
        </p:txBody>
      </p:sp>
      <p:sp>
        <p:nvSpPr>
          <p:cNvPr id="17" name="Suorakulmio 39">
            <a:extLst>
              <a:ext uri="{FF2B5EF4-FFF2-40B4-BE49-F238E27FC236}">
                <a16:creationId xmlns:a16="http://schemas.microsoft.com/office/drawing/2014/main" id="{173B5BEC-6519-569A-D784-D05D6F4050FA}"/>
              </a:ext>
            </a:extLst>
          </p:cNvPr>
          <p:cNvSpPr/>
          <p:nvPr userDrawn="1"/>
        </p:nvSpPr>
        <p:spPr>
          <a:xfrm flipV="1">
            <a:off x="4817801" y="1598195"/>
            <a:ext cx="3826937" cy="3066075"/>
          </a:xfrm>
          <a:custGeom>
            <a:avLst/>
            <a:gdLst>
              <a:gd name="connsiteX0" fmla="*/ 307973 w 1847801"/>
              <a:gd name="connsiteY0" fmla="*/ 0 h 2097078"/>
              <a:gd name="connsiteX1" fmla="*/ 1847801 w 1847801"/>
              <a:gd name="connsiteY1" fmla="*/ 0 h 2097078"/>
              <a:gd name="connsiteX2" fmla="*/ 1847801 w 1847801"/>
              <a:gd name="connsiteY2" fmla="*/ 0 h 2097078"/>
              <a:gd name="connsiteX3" fmla="*/ 1847801 w 1847801"/>
              <a:gd name="connsiteY3" fmla="*/ 1789105 h 2097078"/>
              <a:gd name="connsiteX4" fmla="*/ 1539828 w 1847801"/>
              <a:gd name="connsiteY4" fmla="*/ 2097078 h 2097078"/>
              <a:gd name="connsiteX5" fmla="*/ 0 w 1847801"/>
              <a:gd name="connsiteY5" fmla="*/ 2097078 h 2097078"/>
              <a:gd name="connsiteX6" fmla="*/ 0 w 1847801"/>
              <a:gd name="connsiteY6" fmla="*/ 2097078 h 2097078"/>
              <a:gd name="connsiteX7" fmla="*/ 0 w 1847801"/>
              <a:gd name="connsiteY7" fmla="*/ 307973 h 2097078"/>
              <a:gd name="connsiteX8" fmla="*/ 307973 w 1847801"/>
              <a:gd name="connsiteY8" fmla="*/ 0 h 2097078"/>
              <a:gd name="connsiteX0" fmla="*/ 194684 w 1847801"/>
              <a:gd name="connsiteY0" fmla="*/ 0 h 2097078"/>
              <a:gd name="connsiteX1" fmla="*/ 1847801 w 1847801"/>
              <a:gd name="connsiteY1" fmla="*/ 0 h 2097078"/>
              <a:gd name="connsiteX2" fmla="*/ 1847801 w 1847801"/>
              <a:gd name="connsiteY2" fmla="*/ 0 h 2097078"/>
              <a:gd name="connsiteX3" fmla="*/ 1847801 w 1847801"/>
              <a:gd name="connsiteY3" fmla="*/ 1789105 h 2097078"/>
              <a:gd name="connsiteX4" fmla="*/ 1539828 w 1847801"/>
              <a:gd name="connsiteY4" fmla="*/ 2097078 h 2097078"/>
              <a:gd name="connsiteX5" fmla="*/ 0 w 1847801"/>
              <a:gd name="connsiteY5" fmla="*/ 2097078 h 2097078"/>
              <a:gd name="connsiteX6" fmla="*/ 0 w 1847801"/>
              <a:gd name="connsiteY6" fmla="*/ 2097078 h 2097078"/>
              <a:gd name="connsiteX7" fmla="*/ 0 w 1847801"/>
              <a:gd name="connsiteY7" fmla="*/ 307973 h 2097078"/>
              <a:gd name="connsiteX8" fmla="*/ 194684 w 1847801"/>
              <a:gd name="connsiteY8" fmla="*/ 0 h 2097078"/>
              <a:gd name="connsiteX0" fmla="*/ 194684 w 1847801"/>
              <a:gd name="connsiteY0" fmla="*/ 0 h 2097078"/>
              <a:gd name="connsiteX1" fmla="*/ 1847801 w 1847801"/>
              <a:gd name="connsiteY1" fmla="*/ 0 h 2097078"/>
              <a:gd name="connsiteX2" fmla="*/ 1847801 w 1847801"/>
              <a:gd name="connsiteY2" fmla="*/ 0 h 2097078"/>
              <a:gd name="connsiteX3" fmla="*/ 1847801 w 1847801"/>
              <a:gd name="connsiteY3" fmla="*/ 1789105 h 2097078"/>
              <a:gd name="connsiteX4" fmla="*/ 1539828 w 1847801"/>
              <a:gd name="connsiteY4" fmla="*/ 2097078 h 2097078"/>
              <a:gd name="connsiteX5" fmla="*/ 0 w 1847801"/>
              <a:gd name="connsiteY5" fmla="*/ 2097078 h 2097078"/>
              <a:gd name="connsiteX6" fmla="*/ 0 w 1847801"/>
              <a:gd name="connsiteY6" fmla="*/ 2097078 h 2097078"/>
              <a:gd name="connsiteX7" fmla="*/ 0 w 1847801"/>
              <a:gd name="connsiteY7" fmla="*/ 170409 h 2097078"/>
              <a:gd name="connsiteX8" fmla="*/ 194684 w 1847801"/>
              <a:gd name="connsiteY8" fmla="*/ 0 h 2097078"/>
              <a:gd name="connsiteX0" fmla="*/ 194684 w 1847801"/>
              <a:gd name="connsiteY0" fmla="*/ 0 h 2097078"/>
              <a:gd name="connsiteX1" fmla="*/ 1847801 w 1847801"/>
              <a:gd name="connsiteY1" fmla="*/ 0 h 2097078"/>
              <a:gd name="connsiteX2" fmla="*/ 1847801 w 1847801"/>
              <a:gd name="connsiteY2" fmla="*/ 0 h 2097078"/>
              <a:gd name="connsiteX3" fmla="*/ 1847801 w 1847801"/>
              <a:gd name="connsiteY3" fmla="*/ 1789105 h 2097078"/>
              <a:gd name="connsiteX4" fmla="*/ 1539828 w 1847801"/>
              <a:gd name="connsiteY4" fmla="*/ 2097078 h 2097078"/>
              <a:gd name="connsiteX5" fmla="*/ 0 w 1847801"/>
              <a:gd name="connsiteY5" fmla="*/ 2097078 h 2097078"/>
              <a:gd name="connsiteX6" fmla="*/ 0 w 1847801"/>
              <a:gd name="connsiteY6" fmla="*/ 2097078 h 2097078"/>
              <a:gd name="connsiteX7" fmla="*/ 0 w 1847801"/>
              <a:gd name="connsiteY7" fmla="*/ 170409 h 2097078"/>
              <a:gd name="connsiteX8" fmla="*/ 194684 w 1847801"/>
              <a:gd name="connsiteY8" fmla="*/ 0 h 2097078"/>
              <a:gd name="connsiteX0" fmla="*/ 194684 w 1847801"/>
              <a:gd name="connsiteY0" fmla="*/ 0 h 2097078"/>
              <a:gd name="connsiteX1" fmla="*/ 1847801 w 1847801"/>
              <a:gd name="connsiteY1" fmla="*/ 0 h 2097078"/>
              <a:gd name="connsiteX2" fmla="*/ 1847801 w 1847801"/>
              <a:gd name="connsiteY2" fmla="*/ 0 h 2097078"/>
              <a:gd name="connsiteX3" fmla="*/ 1847801 w 1847801"/>
              <a:gd name="connsiteY3" fmla="*/ 1789105 h 2097078"/>
              <a:gd name="connsiteX4" fmla="*/ 1539828 w 1847801"/>
              <a:gd name="connsiteY4" fmla="*/ 2097078 h 2097078"/>
              <a:gd name="connsiteX5" fmla="*/ 0 w 1847801"/>
              <a:gd name="connsiteY5" fmla="*/ 2097078 h 2097078"/>
              <a:gd name="connsiteX6" fmla="*/ 0 w 1847801"/>
              <a:gd name="connsiteY6" fmla="*/ 2097078 h 2097078"/>
              <a:gd name="connsiteX7" fmla="*/ 0 w 1847801"/>
              <a:gd name="connsiteY7" fmla="*/ 170409 h 2097078"/>
              <a:gd name="connsiteX8" fmla="*/ 194684 w 1847801"/>
              <a:gd name="connsiteY8" fmla="*/ 0 h 2097078"/>
              <a:gd name="connsiteX0" fmla="*/ 194684 w 1847801"/>
              <a:gd name="connsiteY0" fmla="*/ 853 h 2097931"/>
              <a:gd name="connsiteX1" fmla="*/ 1847801 w 1847801"/>
              <a:gd name="connsiteY1" fmla="*/ 853 h 2097931"/>
              <a:gd name="connsiteX2" fmla="*/ 1847801 w 1847801"/>
              <a:gd name="connsiteY2" fmla="*/ 853 h 2097931"/>
              <a:gd name="connsiteX3" fmla="*/ 1847801 w 1847801"/>
              <a:gd name="connsiteY3" fmla="*/ 1789958 h 2097931"/>
              <a:gd name="connsiteX4" fmla="*/ 1539828 w 1847801"/>
              <a:gd name="connsiteY4" fmla="*/ 2097931 h 2097931"/>
              <a:gd name="connsiteX5" fmla="*/ 0 w 1847801"/>
              <a:gd name="connsiteY5" fmla="*/ 2097931 h 2097931"/>
              <a:gd name="connsiteX6" fmla="*/ 0 w 1847801"/>
              <a:gd name="connsiteY6" fmla="*/ 2097931 h 2097931"/>
              <a:gd name="connsiteX7" fmla="*/ 0 w 1847801"/>
              <a:gd name="connsiteY7" fmla="*/ 171262 h 2097931"/>
              <a:gd name="connsiteX8" fmla="*/ 194684 w 1847801"/>
              <a:gd name="connsiteY8" fmla="*/ 853 h 2097931"/>
              <a:gd name="connsiteX0" fmla="*/ 194684 w 1847801"/>
              <a:gd name="connsiteY0" fmla="*/ 34 h 2097112"/>
              <a:gd name="connsiteX1" fmla="*/ 1847801 w 1847801"/>
              <a:gd name="connsiteY1" fmla="*/ 34 h 2097112"/>
              <a:gd name="connsiteX2" fmla="*/ 1847801 w 1847801"/>
              <a:gd name="connsiteY2" fmla="*/ 34 h 2097112"/>
              <a:gd name="connsiteX3" fmla="*/ 1847801 w 1847801"/>
              <a:gd name="connsiteY3" fmla="*/ 1789139 h 2097112"/>
              <a:gd name="connsiteX4" fmla="*/ 1539828 w 1847801"/>
              <a:gd name="connsiteY4" fmla="*/ 2097112 h 2097112"/>
              <a:gd name="connsiteX5" fmla="*/ 0 w 1847801"/>
              <a:gd name="connsiteY5" fmla="*/ 2097112 h 2097112"/>
              <a:gd name="connsiteX6" fmla="*/ 0 w 1847801"/>
              <a:gd name="connsiteY6" fmla="*/ 2097112 h 2097112"/>
              <a:gd name="connsiteX7" fmla="*/ 0 w 1847801"/>
              <a:gd name="connsiteY7" fmla="*/ 170443 h 2097112"/>
              <a:gd name="connsiteX8" fmla="*/ 194684 w 1847801"/>
              <a:gd name="connsiteY8" fmla="*/ 34 h 2097112"/>
              <a:gd name="connsiteX0" fmla="*/ 194684 w 1847801"/>
              <a:gd name="connsiteY0" fmla="*/ 13 h 2097091"/>
              <a:gd name="connsiteX1" fmla="*/ 1847801 w 1847801"/>
              <a:gd name="connsiteY1" fmla="*/ 13 h 2097091"/>
              <a:gd name="connsiteX2" fmla="*/ 1847801 w 1847801"/>
              <a:gd name="connsiteY2" fmla="*/ 13 h 2097091"/>
              <a:gd name="connsiteX3" fmla="*/ 1847801 w 1847801"/>
              <a:gd name="connsiteY3" fmla="*/ 1789118 h 2097091"/>
              <a:gd name="connsiteX4" fmla="*/ 1539828 w 1847801"/>
              <a:gd name="connsiteY4" fmla="*/ 2097091 h 2097091"/>
              <a:gd name="connsiteX5" fmla="*/ 0 w 1847801"/>
              <a:gd name="connsiteY5" fmla="*/ 2097091 h 2097091"/>
              <a:gd name="connsiteX6" fmla="*/ 0 w 1847801"/>
              <a:gd name="connsiteY6" fmla="*/ 2097091 h 2097091"/>
              <a:gd name="connsiteX7" fmla="*/ 0 w 1847801"/>
              <a:gd name="connsiteY7" fmla="*/ 247326 h 2097091"/>
              <a:gd name="connsiteX8" fmla="*/ 194684 w 1847801"/>
              <a:gd name="connsiteY8" fmla="*/ 13 h 2097091"/>
              <a:gd name="connsiteX0" fmla="*/ 194684 w 1850831"/>
              <a:gd name="connsiteY0" fmla="*/ 13 h 2101542"/>
              <a:gd name="connsiteX1" fmla="*/ 1847801 w 1850831"/>
              <a:gd name="connsiteY1" fmla="*/ 13 h 2101542"/>
              <a:gd name="connsiteX2" fmla="*/ 1847801 w 1850831"/>
              <a:gd name="connsiteY2" fmla="*/ 13 h 2101542"/>
              <a:gd name="connsiteX3" fmla="*/ 1850831 w 1850831"/>
              <a:gd name="connsiteY3" fmla="*/ 1968454 h 2101542"/>
              <a:gd name="connsiteX4" fmla="*/ 1539828 w 1850831"/>
              <a:gd name="connsiteY4" fmla="*/ 2097091 h 2101542"/>
              <a:gd name="connsiteX5" fmla="*/ 0 w 1850831"/>
              <a:gd name="connsiteY5" fmla="*/ 2097091 h 2101542"/>
              <a:gd name="connsiteX6" fmla="*/ 0 w 1850831"/>
              <a:gd name="connsiteY6" fmla="*/ 2097091 h 2101542"/>
              <a:gd name="connsiteX7" fmla="*/ 0 w 1850831"/>
              <a:gd name="connsiteY7" fmla="*/ 247326 h 2101542"/>
              <a:gd name="connsiteX8" fmla="*/ 194684 w 1850831"/>
              <a:gd name="connsiteY8" fmla="*/ 13 h 2101542"/>
              <a:gd name="connsiteX0" fmla="*/ 194684 w 1853763"/>
              <a:gd name="connsiteY0" fmla="*/ 13 h 2105013"/>
              <a:gd name="connsiteX1" fmla="*/ 1847801 w 1853763"/>
              <a:gd name="connsiteY1" fmla="*/ 13 h 2105013"/>
              <a:gd name="connsiteX2" fmla="*/ 1847801 w 1853763"/>
              <a:gd name="connsiteY2" fmla="*/ 13 h 2105013"/>
              <a:gd name="connsiteX3" fmla="*/ 1850831 w 1853763"/>
              <a:gd name="connsiteY3" fmla="*/ 1968454 h 2105013"/>
              <a:gd name="connsiteX4" fmla="*/ 1715535 w 1853763"/>
              <a:gd name="connsiteY4" fmla="*/ 2101632 h 2105013"/>
              <a:gd name="connsiteX5" fmla="*/ 0 w 1853763"/>
              <a:gd name="connsiteY5" fmla="*/ 2097091 h 2105013"/>
              <a:gd name="connsiteX6" fmla="*/ 0 w 1853763"/>
              <a:gd name="connsiteY6" fmla="*/ 2097091 h 2105013"/>
              <a:gd name="connsiteX7" fmla="*/ 0 w 1853763"/>
              <a:gd name="connsiteY7" fmla="*/ 247326 h 2105013"/>
              <a:gd name="connsiteX8" fmla="*/ 194684 w 1853763"/>
              <a:gd name="connsiteY8" fmla="*/ 13 h 2105013"/>
              <a:gd name="connsiteX0" fmla="*/ 194684 w 1850831"/>
              <a:gd name="connsiteY0" fmla="*/ 13 h 2106015"/>
              <a:gd name="connsiteX1" fmla="*/ 1847801 w 1850831"/>
              <a:gd name="connsiteY1" fmla="*/ 13 h 2106015"/>
              <a:gd name="connsiteX2" fmla="*/ 1847801 w 1850831"/>
              <a:gd name="connsiteY2" fmla="*/ 13 h 2106015"/>
              <a:gd name="connsiteX3" fmla="*/ 1850831 w 1850831"/>
              <a:gd name="connsiteY3" fmla="*/ 1968454 h 2106015"/>
              <a:gd name="connsiteX4" fmla="*/ 1715535 w 1850831"/>
              <a:gd name="connsiteY4" fmla="*/ 2101632 h 2106015"/>
              <a:gd name="connsiteX5" fmla="*/ 0 w 1850831"/>
              <a:gd name="connsiteY5" fmla="*/ 2097091 h 2106015"/>
              <a:gd name="connsiteX6" fmla="*/ 0 w 1850831"/>
              <a:gd name="connsiteY6" fmla="*/ 2097091 h 2106015"/>
              <a:gd name="connsiteX7" fmla="*/ 0 w 1850831"/>
              <a:gd name="connsiteY7" fmla="*/ 247326 h 2106015"/>
              <a:gd name="connsiteX8" fmla="*/ 194684 w 1850831"/>
              <a:gd name="connsiteY8" fmla="*/ 13 h 2106015"/>
              <a:gd name="connsiteX0" fmla="*/ 194684 w 1850831"/>
              <a:gd name="connsiteY0" fmla="*/ 13 h 2103010"/>
              <a:gd name="connsiteX1" fmla="*/ 1847801 w 1850831"/>
              <a:gd name="connsiteY1" fmla="*/ 13 h 2103010"/>
              <a:gd name="connsiteX2" fmla="*/ 1847801 w 1850831"/>
              <a:gd name="connsiteY2" fmla="*/ 13 h 2103010"/>
              <a:gd name="connsiteX3" fmla="*/ 1850831 w 1850831"/>
              <a:gd name="connsiteY3" fmla="*/ 1968454 h 2103010"/>
              <a:gd name="connsiteX4" fmla="*/ 1715535 w 1850831"/>
              <a:gd name="connsiteY4" fmla="*/ 2101632 h 2103010"/>
              <a:gd name="connsiteX5" fmla="*/ 0 w 1850831"/>
              <a:gd name="connsiteY5" fmla="*/ 2097091 h 2103010"/>
              <a:gd name="connsiteX6" fmla="*/ 0 w 1850831"/>
              <a:gd name="connsiteY6" fmla="*/ 2097091 h 2103010"/>
              <a:gd name="connsiteX7" fmla="*/ 0 w 1850831"/>
              <a:gd name="connsiteY7" fmla="*/ 247326 h 2103010"/>
              <a:gd name="connsiteX8" fmla="*/ 194684 w 1850831"/>
              <a:gd name="connsiteY8" fmla="*/ 13 h 2103010"/>
              <a:gd name="connsiteX0" fmla="*/ 194684 w 1850831"/>
              <a:gd name="connsiteY0" fmla="*/ 13 h 2101632"/>
              <a:gd name="connsiteX1" fmla="*/ 1847801 w 1850831"/>
              <a:gd name="connsiteY1" fmla="*/ 13 h 2101632"/>
              <a:gd name="connsiteX2" fmla="*/ 1847801 w 1850831"/>
              <a:gd name="connsiteY2" fmla="*/ 13 h 2101632"/>
              <a:gd name="connsiteX3" fmla="*/ 1850831 w 1850831"/>
              <a:gd name="connsiteY3" fmla="*/ 1968454 h 2101632"/>
              <a:gd name="connsiteX4" fmla="*/ 1715535 w 1850831"/>
              <a:gd name="connsiteY4" fmla="*/ 2101632 h 2101632"/>
              <a:gd name="connsiteX5" fmla="*/ 0 w 1850831"/>
              <a:gd name="connsiteY5" fmla="*/ 2097091 h 2101632"/>
              <a:gd name="connsiteX6" fmla="*/ 0 w 1850831"/>
              <a:gd name="connsiteY6" fmla="*/ 2097091 h 2101632"/>
              <a:gd name="connsiteX7" fmla="*/ 0 w 1850831"/>
              <a:gd name="connsiteY7" fmla="*/ 247326 h 2101632"/>
              <a:gd name="connsiteX8" fmla="*/ 194684 w 1850831"/>
              <a:gd name="connsiteY8" fmla="*/ 13 h 2101632"/>
              <a:gd name="connsiteX0" fmla="*/ 194684 w 1850846"/>
              <a:gd name="connsiteY0" fmla="*/ 13 h 2101870"/>
              <a:gd name="connsiteX1" fmla="*/ 1847801 w 1850846"/>
              <a:gd name="connsiteY1" fmla="*/ 13 h 2101870"/>
              <a:gd name="connsiteX2" fmla="*/ 1847801 w 1850846"/>
              <a:gd name="connsiteY2" fmla="*/ 13 h 2101870"/>
              <a:gd name="connsiteX3" fmla="*/ 1850831 w 1850846"/>
              <a:gd name="connsiteY3" fmla="*/ 1968454 h 2101870"/>
              <a:gd name="connsiteX4" fmla="*/ 1715535 w 1850846"/>
              <a:gd name="connsiteY4" fmla="*/ 2101632 h 2101870"/>
              <a:gd name="connsiteX5" fmla="*/ 0 w 1850846"/>
              <a:gd name="connsiteY5" fmla="*/ 2097091 h 2101870"/>
              <a:gd name="connsiteX6" fmla="*/ 0 w 1850846"/>
              <a:gd name="connsiteY6" fmla="*/ 2097091 h 2101870"/>
              <a:gd name="connsiteX7" fmla="*/ 0 w 1850846"/>
              <a:gd name="connsiteY7" fmla="*/ 247326 h 2101870"/>
              <a:gd name="connsiteX8" fmla="*/ 194684 w 1850846"/>
              <a:gd name="connsiteY8" fmla="*/ 13 h 21018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50846" h="2101870">
                <a:moveTo>
                  <a:pt x="194684" y="13"/>
                </a:moveTo>
                <a:lnTo>
                  <a:pt x="1847801" y="13"/>
                </a:lnTo>
                <a:lnTo>
                  <a:pt x="1847801" y="13"/>
                </a:lnTo>
                <a:lnTo>
                  <a:pt x="1850831" y="1968454"/>
                </a:lnTo>
                <a:cubicBezTo>
                  <a:pt x="1852346" y="2131733"/>
                  <a:pt x="1740212" y="2097091"/>
                  <a:pt x="1715535" y="2101632"/>
                </a:cubicBezTo>
                <a:lnTo>
                  <a:pt x="0" y="2097091"/>
                </a:lnTo>
                <a:lnTo>
                  <a:pt x="0" y="2097091"/>
                </a:lnTo>
                <a:lnTo>
                  <a:pt x="0" y="247326"/>
                </a:lnTo>
                <a:cubicBezTo>
                  <a:pt x="0" y="117697"/>
                  <a:pt x="34588" y="-1391"/>
                  <a:pt x="194684" y="13"/>
                </a:cubicBezTo>
                <a:close/>
              </a:path>
            </a:pathLst>
          </a:custGeom>
          <a:noFill/>
          <a:ln>
            <a:solidFill>
              <a:srgbClr val="582A83"/>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i-FI"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6" name="Tekstin paikkamerkki 3">
            <a:extLst>
              <a:ext uri="{FF2B5EF4-FFF2-40B4-BE49-F238E27FC236}">
                <a16:creationId xmlns:a16="http://schemas.microsoft.com/office/drawing/2014/main" id="{0DF53060-9415-D153-3150-E12F6734E757}"/>
              </a:ext>
            </a:extLst>
          </p:cNvPr>
          <p:cNvSpPr>
            <a:spLocks noGrp="1"/>
          </p:cNvSpPr>
          <p:nvPr>
            <p:ph type="body" sz="half" idx="2"/>
          </p:nvPr>
        </p:nvSpPr>
        <p:spPr>
          <a:xfrm>
            <a:off x="726281" y="1598195"/>
            <a:ext cx="3839569" cy="802835"/>
          </a:xfrm>
        </p:spPr>
        <p:txBody>
          <a:bodyPr anchor="ctr">
            <a:normAutofit/>
          </a:bodyPr>
          <a:lstStyle>
            <a:lvl1pPr marL="0" indent="0" algn="ctr">
              <a:lnSpc>
                <a:spcPct val="150000"/>
              </a:lnSpc>
              <a:buNone/>
              <a:defRPr sz="1400" b="1" i="0">
                <a:solidFill>
                  <a:schemeClr val="bg1"/>
                </a:solidFill>
                <a:latin typeface="Source Sans Pro SemiBold" panose="020B0503030403020204" pitchFamily="34" charset="0"/>
                <a:ea typeface="Source Sans Pro SemiBold" panose="020B0503030403020204" pitchFamily="34" charset="0"/>
                <a:cs typeface="Red Hat Display Medium" panose="02010303040201060303" pitchFamily="2"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i-FI"/>
              <a:t>Muokkaa tekstin perustyylejä napsauttamalla</a:t>
            </a:r>
          </a:p>
        </p:txBody>
      </p:sp>
      <p:sp>
        <p:nvSpPr>
          <p:cNvPr id="18" name="Tekstin paikkamerkki 3">
            <a:extLst>
              <a:ext uri="{FF2B5EF4-FFF2-40B4-BE49-F238E27FC236}">
                <a16:creationId xmlns:a16="http://schemas.microsoft.com/office/drawing/2014/main" id="{3A9FB415-E884-5B22-1535-0BA19227CC99}"/>
              </a:ext>
            </a:extLst>
          </p:cNvPr>
          <p:cNvSpPr>
            <a:spLocks noGrp="1"/>
          </p:cNvSpPr>
          <p:nvPr>
            <p:ph type="body" sz="half" idx="18"/>
          </p:nvPr>
        </p:nvSpPr>
        <p:spPr>
          <a:xfrm>
            <a:off x="4805169" y="1598195"/>
            <a:ext cx="3839569" cy="802835"/>
          </a:xfrm>
        </p:spPr>
        <p:txBody>
          <a:bodyPr anchor="ctr">
            <a:normAutofit/>
          </a:bodyPr>
          <a:lstStyle>
            <a:lvl1pPr marL="0" indent="0" algn="ctr">
              <a:lnSpc>
                <a:spcPct val="150000"/>
              </a:lnSpc>
              <a:buNone/>
              <a:defRPr sz="1400" b="1" i="0">
                <a:solidFill>
                  <a:schemeClr val="bg1"/>
                </a:solidFill>
                <a:latin typeface="Source Sans Pro SemiBold" panose="020B0503030403020204" pitchFamily="34" charset="0"/>
                <a:ea typeface="Source Sans Pro SemiBold" panose="020B0503030403020204" pitchFamily="34" charset="0"/>
                <a:cs typeface="Red Hat Display Medium" panose="02010303040201060303" pitchFamily="2"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i-FI"/>
              <a:t>Muokkaa tekstin perustyylejä napsauttamalla</a:t>
            </a:r>
          </a:p>
        </p:txBody>
      </p:sp>
      <p:sp>
        <p:nvSpPr>
          <p:cNvPr id="19" name="Sisällön paikkamerkki 5">
            <a:extLst>
              <a:ext uri="{FF2B5EF4-FFF2-40B4-BE49-F238E27FC236}">
                <a16:creationId xmlns:a16="http://schemas.microsoft.com/office/drawing/2014/main" id="{9A39B6ED-0BC1-C103-F117-AC0040D325EE}"/>
              </a:ext>
            </a:extLst>
          </p:cNvPr>
          <p:cNvSpPr>
            <a:spLocks noGrp="1"/>
          </p:cNvSpPr>
          <p:nvPr>
            <p:ph sz="quarter" idx="4"/>
          </p:nvPr>
        </p:nvSpPr>
        <p:spPr>
          <a:xfrm>
            <a:off x="802199" y="2489932"/>
            <a:ext cx="3593353" cy="1967037"/>
          </a:xfrm>
        </p:spPr>
        <p:txBody>
          <a:bodyPr lIns="180000">
            <a:noAutofit/>
          </a:bodyPr>
          <a:lstStyle>
            <a:lvl1pPr>
              <a:defRPr sz="1000" b="0" i="0">
                <a:solidFill>
                  <a:schemeClr val="tx1"/>
                </a:solidFill>
                <a:latin typeface="Source Sans Pro" panose="020B0503030403020204" pitchFamily="34" charset="0"/>
                <a:ea typeface="Source Sans Pro" panose="020B0503030403020204" pitchFamily="34" charset="0"/>
                <a:cs typeface="Red Hat Display" panose="02010303040201060303" pitchFamily="2" charset="0"/>
              </a:defRPr>
            </a:lvl1pPr>
            <a:lvl2pPr>
              <a:defRPr sz="1000" b="0" i="0">
                <a:solidFill>
                  <a:schemeClr val="tx1"/>
                </a:solidFill>
                <a:latin typeface="Source Sans Pro" panose="020B0503030403020204" pitchFamily="34" charset="0"/>
                <a:ea typeface="Source Sans Pro" panose="020B0503030403020204" pitchFamily="34" charset="0"/>
                <a:cs typeface="Red Hat Display" panose="02010303040201060303" pitchFamily="2" charset="0"/>
              </a:defRPr>
            </a:lvl2pPr>
            <a:lvl3pPr>
              <a:defRPr sz="1000" b="0" i="0">
                <a:solidFill>
                  <a:schemeClr val="tx1"/>
                </a:solidFill>
                <a:latin typeface="Source Sans Pro" panose="020B0503030403020204" pitchFamily="34" charset="0"/>
                <a:ea typeface="Source Sans Pro" panose="020B0503030403020204" pitchFamily="34" charset="0"/>
                <a:cs typeface="Red Hat Display" panose="02010303040201060303" pitchFamily="2" charset="0"/>
              </a:defRPr>
            </a:lvl3pPr>
            <a:lvl4pPr>
              <a:defRPr sz="1000" b="0" i="0">
                <a:solidFill>
                  <a:schemeClr val="tx1"/>
                </a:solidFill>
                <a:latin typeface="Source Sans Pro" panose="020B0503030403020204" pitchFamily="34" charset="0"/>
                <a:ea typeface="Source Sans Pro" panose="020B0503030403020204" pitchFamily="34" charset="0"/>
                <a:cs typeface="Red Hat Display" panose="02010303040201060303" pitchFamily="2" charset="0"/>
              </a:defRPr>
            </a:lvl4pPr>
            <a:lvl5pPr>
              <a:defRPr sz="1000" b="0" i="0">
                <a:solidFill>
                  <a:schemeClr val="tx1"/>
                </a:solidFill>
                <a:latin typeface="Source Sans Pro" panose="020B0503030403020204" pitchFamily="34" charset="0"/>
                <a:ea typeface="Source Sans Pro" panose="020B0503030403020204" pitchFamily="34" charset="0"/>
                <a:cs typeface="Red Hat Display" panose="02010303040201060303" pitchFamily="2" charset="0"/>
              </a:defRPr>
            </a:lvl5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fi-FI" dirty="0"/>
          </a:p>
        </p:txBody>
      </p:sp>
      <p:sp>
        <p:nvSpPr>
          <p:cNvPr id="20" name="Sisällön paikkamerkki 5">
            <a:extLst>
              <a:ext uri="{FF2B5EF4-FFF2-40B4-BE49-F238E27FC236}">
                <a16:creationId xmlns:a16="http://schemas.microsoft.com/office/drawing/2014/main" id="{29857559-4D05-6CA5-C386-87376195B2E8}"/>
              </a:ext>
            </a:extLst>
          </p:cNvPr>
          <p:cNvSpPr>
            <a:spLocks noGrp="1"/>
          </p:cNvSpPr>
          <p:nvPr>
            <p:ph sz="quarter" idx="19"/>
          </p:nvPr>
        </p:nvSpPr>
        <p:spPr>
          <a:xfrm>
            <a:off x="4893212" y="2489932"/>
            <a:ext cx="3593353" cy="1967037"/>
          </a:xfrm>
        </p:spPr>
        <p:txBody>
          <a:bodyPr lIns="180000">
            <a:noAutofit/>
          </a:bodyPr>
          <a:lstStyle>
            <a:lvl1pPr>
              <a:defRPr sz="1000" b="0" i="0">
                <a:solidFill>
                  <a:schemeClr val="tx1"/>
                </a:solidFill>
                <a:latin typeface="Source Sans Pro" panose="020B0503030403020204" pitchFamily="34" charset="0"/>
                <a:ea typeface="Source Sans Pro" panose="020B0503030403020204" pitchFamily="34" charset="0"/>
                <a:cs typeface="Red Hat Display" panose="02010303040201060303" pitchFamily="2" charset="0"/>
              </a:defRPr>
            </a:lvl1pPr>
            <a:lvl2pPr>
              <a:defRPr sz="1000" b="0" i="0">
                <a:solidFill>
                  <a:schemeClr val="tx1"/>
                </a:solidFill>
                <a:latin typeface="Source Sans Pro" panose="020B0503030403020204" pitchFamily="34" charset="0"/>
                <a:ea typeface="Source Sans Pro" panose="020B0503030403020204" pitchFamily="34" charset="0"/>
                <a:cs typeface="Red Hat Display" panose="02010303040201060303" pitchFamily="2" charset="0"/>
              </a:defRPr>
            </a:lvl2pPr>
            <a:lvl3pPr>
              <a:defRPr sz="1000" b="0" i="0">
                <a:solidFill>
                  <a:schemeClr val="tx1"/>
                </a:solidFill>
                <a:latin typeface="Source Sans Pro" panose="020B0503030403020204" pitchFamily="34" charset="0"/>
                <a:ea typeface="Source Sans Pro" panose="020B0503030403020204" pitchFamily="34" charset="0"/>
                <a:cs typeface="Red Hat Display" panose="02010303040201060303" pitchFamily="2" charset="0"/>
              </a:defRPr>
            </a:lvl3pPr>
            <a:lvl4pPr>
              <a:defRPr sz="1000" b="0" i="0">
                <a:solidFill>
                  <a:schemeClr val="tx1"/>
                </a:solidFill>
                <a:latin typeface="Source Sans Pro" panose="020B0503030403020204" pitchFamily="34" charset="0"/>
                <a:ea typeface="Source Sans Pro" panose="020B0503030403020204" pitchFamily="34" charset="0"/>
                <a:cs typeface="Red Hat Display" panose="02010303040201060303" pitchFamily="2" charset="0"/>
              </a:defRPr>
            </a:lvl4pPr>
            <a:lvl5pPr>
              <a:defRPr sz="1000" b="0" i="0">
                <a:solidFill>
                  <a:schemeClr val="tx1"/>
                </a:solidFill>
                <a:latin typeface="Source Sans Pro" panose="020B0503030403020204" pitchFamily="34" charset="0"/>
                <a:ea typeface="Source Sans Pro" panose="020B0503030403020204" pitchFamily="34" charset="0"/>
                <a:cs typeface="Red Hat Display" panose="02010303040201060303" pitchFamily="2" charset="0"/>
              </a:defRPr>
            </a:lvl5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fi-FI" dirty="0"/>
          </a:p>
        </p:txBody>
      </p:sp>
    </p:spTree>
    <p:extLst>
      <p:ext uri="{BB962C8B-B14F-4D97-AF65-F5344CB8AC3E}">
        <p14:creationId xmlns:p14="http://schemas.microsoft.com/office/powerpoint/2010/main" val="262038865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Sisältödia_1_palsta">
    <p:spTree>
      <p:nvGrpSpPr>
        <p:cNvPr id="1" name=""/>
        <p:cNvGrpSpPr/>
        <p:nvPr/>
      </p:nvGrpSpPr>
      <p:grpSpPr>
        <a:xfrm>
          <a:off x="0" y="0"/>
          <a:ext cx="0" cy="0"/>
          <a:chOff x="0" y="0"/>
          <a:chExt cx="0" cy="0"/>
        </a:xfrm>
      </p:grpSpPr>
      <p:sp>
        <p:nvSpPr>
          <p:cNvPr id="11" name="Picture Placeholder 6">
            <a:extLst>
              <a:ext uri="{FF2B5EF4-FFF2-40B4-BE49-F238E27FC236}">
                <a16:creationId xmlns:a16="http://schemas.microsoft.com/office/drawing/2014/main" id="{E29D73BC-42F4-7607-E9E1-1595867C5F77}"/>
              </a:ext>
            </a:extLst>
          </p:cNvPr>
          <p:cNvSpPr>
            <a:spLocks noGrp="1"/>
          </p:cNvSpPr>
          <p:nvPr>
            <p:ph type="pic" sz="quarter" idx="17"/>
          </p:nvPr>
        </p:nvSpPr>
        <p:spPr>
          <a:xfrm>
            <a:off x="9142398" y="2"/>
            <a:ext cx="3049601" cy="6179451"/>
          </a:xfrm>
          <a:custGeom>
            <a:avLst/>
            <a:gdLst>
              <a:gd name="connsiteX0" fmla="*/ 1749630 w 3384468"/>
              <a:gd name="connsiteY0" fmla="*/ 5207923 h 6857998"/>
              <a:gd name="connsiteX1" fmla="*/ 3384468 w 3384468"/>
              <a:gd name="connsiteY1" fmla="*/ 5207923 h 6857998"/>
              <a:gd name="connsiteX2" fmla="*/ 3384468 w 3384468"/>
              <a:gd name="connsiteY2" fmla="*/ 6857998 h 6857998"/>
              <a:gd name="connsiteX3" fmla="*/ 1749630 w 3384468"/>
              <a:gd name="connsiteY3" fmla="*/ 6857998 h 6857998"/>
              <a:gd name="connsiteX4" fmla="*/ 0 w 3384468"/>
              <a:gd name="connsiteY4" fmla="*/ 3471950 h 6857998"/>
              <a:gd name="connsiteX5" fmla="*/ 3384468 w 3384468"/>
              <a:gd name="connsiteY5" fmla="*/ 3471950 h 6857998"/>
              <a:gd name="connsiteX6" fmla="*/ 3384466 w 3384468"/>
              <a:gd name="connsiteY6" fmla="*/ 5126182 h 6857998"/>
              <a:gd name="connsiteX7" fmla="*/ 0 w 3384468"/>
              <a:gd name="connsiteY7" fmla="*/ 5126182 h 6857998"/>
              <a:gd name="connsiteX8" fmla="*/ 449810 w 3384468"/>
              <a:gd name="connsiteY8" fmla="*/ 1745672 h 6857998"/>
              <a:gd name="connsiteX9" fmla="*/ 1656564 w 3384468"/>
              <a:gd name="connsiteY9" fmla="*/ 1745672 h 6857998"/>
              <a:gd name="connsiteX10" fmla="*/ 1656564 w 3384468"/>
              <a:gd name="connsiteY10" fmla="*/ 3380509 h 6857998"/>
              <a:gd name="connsiteX11" fmla="*/ 2 w 3384468"/>
              <a:gd name="connsiteY11" fmla="*/ 3380509 h 6857998"/>
              <a:gd name="connsiteX12" fmla="*/ 2 w 3384468"/>
              <a:gd name="connsiteY12" fmla="*/ 2195481 h 6857998"/>
              <a:gd name="connsiteX13" fmla="*/ 449810 w 3384468"/>
              <a:gd name="connsiteY13" fmla="*/ 1745672 h 6857998"/>
              <a:gd name="connsiteX14" fmla="*/ 1749631 w 3384468"/>
              <a:gd name="connsiteY14" fmla="*/ 0 h 6857998"/>
              <a:gd name="connsiteX15" fmla="*/ 3384468 w 3384468"/>
              <a:gd name="connsiteY15" fmla="*/ 0 h 6857998"/>
              <a:gd name="connsiteX16" fmla="*/ 3384468 w 3384468"/>
              <a:gd name="connsiteY16" fmla="*/ 3386051 h 6857998"/>
              <a:gd name="connsiteX17" fmla="*/ 1749632 w 3384468"/>
              <a:gd name="connsiteY17" fmla="*/ 3386051 h 6857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384468" h="6857998">
                <a:moveTo>
                  <a:pt x="1749630" y="5207923"/>
                </a:moveTo>
                <a:lnTo>
                  <a:pt x="3384468" y="5207923"/>
                </a:lnTo>
                <a:lnTo>
                  <a:pt x="3384468" y="6857998"/>
                </a:lnTo>
                <a:lnTo>
                  <a:pt x="1749630" y="6857998"/>
                </a:lnTo>
                <a:close/>
                <a:moveTo>
                  <a:pt x="0" y="3471950"/>
                </a:moveTo>
                <a:lnTo>
                  <a:pt x="3384468" y="3471950"/>
                </a:lnTo>
                <a:lnTo>
                  <a:pt x="3384466" y="5126182"/>
                </a:lnTo>
                <a:lnTo>
                  <a:pt x="0" y="5126182"/>
                </a:lnTo>
                <a:close/>
                <a:moveTo>
                  <a:pt x="449810" y="1745672"/>
                </a:moveTo>
                <a:lnTo>
                  <a:pt x="1656564" y="1745672"/>
                </a:lnTo>
                <a:lnTo>
                  <a:pt x="1656564" y="3380509"/>
                </a:lnTo>
                <a:lnTo>
                  <a:pt x="2" y="3380509"/>
                </a:lnTo>
                <a:lnTo>
                  <a:pt x="2" y="2195481"/>
                </a:lnTo>
                <a:cubicBezTo>
                  <a:pt x="2" y="1947058"/>
                  <a:pt x="201388" y="1745672"/>
                  <a:pt x="449810" y="1745672"/>
                </a:cubicBezTo>
                <a:close/>
                <a:moveTo>
                  <a:pt x="1749631" y="0"/>
                </a:moveTo>
                <a:lnTo>
                  <a:pt x="3384468" y="0"/>
                </a:lnTo>
                <a:lnTo>
                  <a:pt x="3384468" y="3386051"/>
                </a:lnTo>
                <a:lnTo>
                  <a:pt x="1749632" y="3386051"/>
                </a:lnTo>
                <a:close/>
              </a:path>
            </a:pathLst>
          </a:custGeom>
          <a:solidFill>
            <a:schemeClr val="bg1">
              <a:lumMod val="95000"/>
            </a:schemeClr>
          </a:solidFill>
        </p:spPr>
        <p:txBody>
          <a:bodyPr wrap="square">
            <a:noAutofit/>
          </a:bodyPr>
          <a:lstStyle>
            <a:lvl1pPr>
              <a:defRPr b="0" i="0">
                <a:latin typeface="Source Sans Pro" panose="020B0503030403020204" pitchFamily="34" charset="0"/>
                <a:ea typeface="Source Sans Pro" panose="020B0503030403020204" pitchFamily="34" charset="0"/>
              </a:defRPr>
            </a:lvl1pPr>
          </a:lstStyle>
          <a:p>
            <a:r>
              <a:rPr lang="fi-FI"/>
              <a:t>Lisää kuva napsauttamalla kuvaketta</a:t>
            </a:r>
            <a:endParaRPr lang="fi-FI" dirty="0"/>
          </a:p>
        </p:txBody>
      </p:sp>
      <p:sp>
        <p:nvSpPr>
          <p:cNvPr id="2" name="Otsikko 1">
            <a:extLst>
              <a:ext uri="{FF2B5EF4-FFF2-40B4-BE49-F238E27FC236}">
                <a16:creationId xmlns:a16="http://schemas.microsoft.com/office/drawing/2014/main" id="{5E56E1C3-8FB4-B913-0D97-806E92382EAA}"/>
              </a:ext>
            </a:extLst>
          </p:cNvPr>
          <p:cNvSpPr>
            <a:spLocks noGrp="1"/>
          </p:cNvSpPr>
          <p:nvPr>
            <p:ph type="title"/>
          </p:nvPr>
        </p:nvSpPr>
        <p:spPr>
          <a:xfrm>
            <a:off x="802199" y="288324"/>
            <a:ext cx="7313610" cy="900396"/>
          </a:xfrm>
        </p:spPr>
        <p:txBody>
          <a:bodyPr anchor="b">
            <a:noAutofit/>
          </a:bodyPr>
          <a:lstStyle>
            <a:lvl1pPr>
              <a:defRPr sz="2800" b="0" i="0">
                <a:solidFill>
                  <a:srgbClr val="2C1A46"/>
                </a:solidFill>
              </a:defRPr>
            </a:lvl1pPr>
          </a:lstStyle>
          <a:p>
            <a:r>
              <a:rPr lang="fi-FI"/>
              <a:t>Muokkaa ots. perustyyl. napsautt.</a:t>
            </a:r>
            <a:endParaRPr lang="fi-FI" dirty="0"/>
          </a:p>
        </p:txBody>
      </p:sp>
      <p:sp>
        <p:nvSpPr>
          <p:cNvPr id="3" name="Sisällön paikkamerkki 2">
            <a:extLst>
              <a:ext uri="{FF2B5EF4-FFF2-40B4-BE49-F238E27FC236}">
                <a16:creationId xmlns:a16="http://schemas.microsoft.com/office/drawing/2014/main" id="{6C24DB3C-E03F-E7D0-30FE-9FED2EB8039F}"/>
              </a:ext>
            </a:extLst>
          </p:cNvPr>
          <p:cNvSpPr>
            <a:spLocks noGrp="1"/>
          </p:cNvSpPr>
          <p:nvPr>
            <p:ph idx="1"/>
          </p:nvPr>
        </p:nvSpPr>
        <p:spPr>
          <a:xfrm>
            <a:off x="802199" y="5073745"/>
            <a:ext cx="7804950" cy="1010045"/>
          </a:xfrm>
        </p:spPr>
        <p:txBody>
          <a:bodyPr>
            <a:normAutofit/>
          </a:bodyPr>
          <a:lstStyle>
            <a:lvl1pPr marL="0" indent="0">
              <a:buNone/>
              <a:defRPr sz="1600" b="0" i="0">
                <a:latin typeface="Source Sans Pro" panose="020B0503030403020204" pitchFamily="34" charset="0"/>
                <a:ea typeface="Source Sans Pro" panose="020B0503030403020204" pitchFamily="34" charset="0"/>
              </a:defRPr>
            </a:lvl1pPr>
            <a:lvl2pPr marL="457200" indent="0">
              <a:buNone/>
              <a:defRPr sz="1000"/>
            </a:lvl2pPr>
            <a:lvl3pPr>
              <a:defRPr sz="1000"/>
            </a:lvl3pPr>
            <a:lvl4pPr>
              <a:defRPr sz="1000"/>
            </a:lvl4pPr>
            <a:lvl5pPr>
              <a:defRPr sz="1000"/>
            </a:lvl5pPr>
            <a:lvl6pPr>
              <a:defRPr sz="2000"/>
            </a:lvl6pPr>
            <a:lvl7pPr>
              <a:defRPr sz="2000"/>
            </a:lvl7pPr>
            <a:lvl8pPr>
              <a:defRPr sz="2000"/>
            </a:lvl8pPr>
            <a:lvl9pPr>
              <a:defRPr sz="2000"/>
            </a:lvl9pPr>
          </a:lstStyle>
          <a:p>
            <a:pPr lvl="0"/>
            <a:r>
              <a:rPr lang="fi-FI"/>
              <a:t>Muokkaa tekstin perustyylejä napsauttamalla</a:t>
            </a:r>
          </a:p>
        </p:txBody>
      </p:sp>
      <p:sp>
        <p:nvSpPr>
          <p:cNvPr id="7" name="Dian numeron paikkamerkki 6">
            <a:extLst>
              <a:ext uri="{FF2B5EF4-FFF2-40B4-BE49-F238E27FC236}">
                <a16:creationId xmlns:a16="http://schemas.microsoft.com/office/drawing/2014/main" id="{9937BF47-126F-7C77-8691-74F923A90C8C}"/>
              </a:ext>
            </a:extLst>
          </p:cNvPr>
          <p:cNvSpPr>
            <a:spLocks noGrp="1"/>
          </p:cNvSpPr>
          <p:nvPr>
            <p:ph type="sldNum" sz="quarter" idx="12"/>
          </p:nvPr>
        </p:nvSpPr>
        <p:spPr/>
        <p:txBody>
          <a:bodyPr/>
          <a:lstStyle>
            <a:lvl1pPr>
              <a:defRPr b="1" i="0"/>
            </a:lvl1pPr>
          </a:lstStyle>
          <a:p>
            <a:fld id="{9AE0816B-83D0-7A4C-B938-1EA5F5A9312B}" type="slidenum">
              <a:rPr lang="fi-FI" smtClean="0"/>
              <a:pPr/>
              <a:t>‹#›</a:t>
            </a:fld>
            <a:endParaRPr lang="fi-FI" dirty="0"/>
          </a:p>
        </p:txBody>
      </p:sp>
      <p:pic>
        <p:nvPicPr>
          <p:cNvPr id="8" name="Kuva 7">
            <a:extLst>
              <a:ext uri="{FF2B5EF4-FFF2-40B4-BE49-F238E27FC236}">
                <a16:creationId xmlns:a16="http://schemas.microsoft.com/office/drawing/2014/main" id="{F5A4485C-2AFB-D4C7-67F3-649A587704FC}"/>
              </a:ext>
            </a:extLst>
          </p:cNvPr>
          <p:cNvPicPr>
            <a:picLocks noChangeAspect="1"/>
          </p:cNvPicPr>
          <p:nvPr userDrawn="1"/>
        </p:nvPicPr>
        <p:blipFill>
          <a:blip r:embed="rId2"/>
          <a:srcRect/>
          <a:stretch/>
        </p:blipFill>
        <p:spPr>
          <a:xfrm>
            <a:off x="11409198" y="6341412"/>
            <a:ext cx="402240" cy="403848"/>
          </a:xfrm>
          <a:prstGeom prst="rect">
            <a:avLst/>
          </a:prstGeom>
        </p:spPr>
      </p:pic>
      <p:sp>
        <p:nvSpPr>
          <p:cNvPr id="10" name="Suorakulmio: Vastakkaiset kulmat pyöristetty 16">
            <a:extLst>
              <a:ext uri="{FF2B5EF4-FFF2-40B4-BE49-F238E27FC236}">
                <a16:creationId xmlns:a16="http://schemas.microsoft.com/office/drawing/2014/main" id="{F1DDBACD-F014-00DD-C861-34F8924BB886}"/>
              </a:ext>
            </a:extLst>
          </p:cNvPr>
          <p:cNvSpPr/>
          <p:nvPr/>
        </p:nvSpPr>
        <p:spPr>
          <a:xfrm flipH="1">
            <a:off x="732597" y="1598197"/>
            <a:ext cx="3833253" cy="802835"/>
          </a:xfrm>
          <a:prstGeom prst="round2DiagRect">
            <a:avLst/>
          </a:prstGeom>
          <a:solidFill>
            <a:srgbClr val="95A4C5"/>
          </a:solidFill>
          <a:ln>
            <a:solidFill>
              <a:srgbClr val="582A83"/>
            </a:solidFill>
          </a:ln>
        </p:spPr>
        <p:style>
          <a:lnRef idx="1">
            <a:schemeClr val="dk1"/>
          </a:lnRef>
          <a:fillRef idx="3">
            <a:schemeClr val="dk1"/>
          </a:fillRef>
          <a:effectRef idx="2">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i-FI" sz="1800" b="1" i="0" u="none" strike="noStrike" kern="1200" cap="none" spc="0" normalizeH="0" baseline="0" noProof="0" dirty="0">
              <a:ln>
                <a:noFill/>
              </a:ln>
              <a:solidFill>
                <a:prstClr val="white"/>
              </a:solidFill>
              <a:effectLst/>
              <a:uLnTx/>
              <a:uFillTx/>
              <a:latin typeface="Source Sans Pro SemiBold" panose="020B0503030403020204" pitchFamily="34" charset="0"/>
              <a:ea typeface="Source Sans Pro SemiBold" panose="020B0503030403020204" pitchFamily="34" charset="0"/>
              <a:cs typeface="Red Hat Display Medium" panose="02010303040201060303" pitchFamily="2" charset="0"/>
            </a:endParaRPr>
          </a:p>
        </p:txBody>
      </p:sp>
      <p:sp>
        <p:nvSpPr>
          <p:cNvPr id="13" name="Suorakulmio 39">
            <a:extLst>
              <a:ext uri="{FF2B5EF4-FFF2-40B4-BE49-F238E27FC236}">
                <a16:creationId xmlns:a16="http://schemas.microsoft.com/office/drawing/2014/main" id="{9EA98D0D-000C-1507-A271-E571887F1377}"/>
              </a:ext>
            </a:extLst>
          </p:cNvPr>
          <p:cNvSpPr/>
          <p:nvPr userDrawn="1"/>
        </p:nvSpPr>
        <p:spPr>
          <a:xfrm flipV="1">
            <a:off x="732597" y="1598197"/>
            <a:ext cx="3839569" cy="3066074"/>
          </a:xfrm>
          <a:custGeom>
            <a:avLst/>
            <a:gdLst>
              <a:gd name="connsiteX0" fmla="*/ 307973 w 1847801"/>
              <a:gd name="connsiteY0" fmla="*/ 0 h 2097078"/>
              <a:gd name="connsiteX1" fmla="*/ 1847801 w 1847801"/>
              <a:gd name="connsiteY1" fmla="*/ 0 h 2097078"/>
              <a:gd name="connsiteX2" fmla="*/ 1847801 w 1847801"/>
              <a:gd name="connsiteY2" fmla="*/ 0 h 2097078"/>
              <a:gd name="connsiteX3" fmla="*/ 1847801 w 1847801"/>
              <a:gd name="connsiteY3" fmla="*/ 1789105 h 2097078"/>
              <a:gd name="connsiteX4" fmla="*/ 1539828 w 1847801"/>
              <a:gd name="connsiteY4" fmla="*/ 2097078 h 2097078"/>
              <a:gd name="connsiteX5" fmla="*/ 0 w 1847801"/>
              <a:gd name="connsiteY5" fmla="*/ 2097078 h 2097078"/>
              <a:gd name="connsiteX6" fmla="*/ 0 w 1847801"/>
              <a:gd name="connsiteY6" fmla="*/ 2097078 h 2097078"/>
              <a:gd name="connsiteX7" fmla="*/ 0 w 1847801"/>
              <a:gd name="connsiteY7" fmla="*/ 307973 h 2097078"/>
              <a:gd name="connsiteX8" fmla="*/ 307973 w 1847801"/>
              <a:gd name="connsiteY8" fmla="*/ 0 h 2097078"/>
              <a:gd name="connsiteX0" fmla="*/ 194684 w 1847801"/>
              <a:gd name="connsiteY0" fmla="*/ 0 h 2097078"/>
              <a:gd name="connsiteX1" fmla="*/ 1847801 w 1847801"/>
              <a:gd name="connsiteY1" fmla="*/ 0 h 2097078"/>
              <a:gd name="connsiteX2" fmla="*/ 1847801 w 1847801"/>
              <a:gd name="connsiteY2" fmla="*/ 0 h 2097078"/>
              <a:gd name="connsiteX3" fmla="*/ 1847801 w 1847801"/>
              <a:gd name="connsiteY3" fmla="*/ 1789105 h 2097078"/>
              <a:gd name="connsiteX4" fmla="*/ 1539828 w 1847801"/>
              <a:gd name="connsiteY4" fmla="*/ 2097078 h 2097078"/>
              <a:gd name="connsiteX5" fmla="*/ 0 w 1847801"/>
              <a:gd name="connsiteY5" fmla="*/ 2097078 h 2097078"/>
              <a:gd name="connsiteX6" fmla="*/ 0 w 1847801"/>
              <a:gd name="connsiteY6" fmla="*/ 2097078 h 2097078"/>
              <a:gd name="connsiteX7" fmla="*/ 0 w 1847801"/>
              <a:gd name="connsiteY7" fmla="*/ 307973 h 2097078"/>
              <a:gd name="connsiteX8" fmla="*/ 194684 w 1847801"/>
              <a:gd name="connsiteY8" fmla="*/ 0 h 2097078"/>
              <a:gd name="connsiteX0" fmla="*/ 194684 w 1847801"/>
              <a:gd name="connsiteY0" fmla="*/ 0 h 2097078"/>
              <a:gd name="connsiteX1" fmla="*/ 1847801 w 1847801"/>
              <a:gd name="connsiteY1" fmla="*/ 0 h 2097078"/>
              <a:gd name="connsiteX2" fmla="*/ 1847801 w 1847801"/>
              <a:gd name="connsiteY2" fmla="*/ 0 h 2097078"/>
              <a:gd name="connsiteX3" fmla="*/ 1847801 w 1847801"/>
              <a:gd name="connsiteY3" fmla="*/ 1789105 h 2097078"/>
              <a:gd name="connsiteX4" fmla="*/ 1539828 w 1847801"/>
              <a:gd name="connsiteY4" fmla="*/ 2097078 h 2097078"/>
              <a:gd name="connsiteX5" fmla="*/ 0 w 1847801"/>
              <a:gd name="connsiteY5" fmla="*/ 2097078 h 2097078"/>
              <a:gd name="connsiteX6" fmla="*/ 0 w 1847801"/>
              <a:gd name="connsiteY6" fmla="*/ 2097078 h 2097078"/>
              <a:gd name="connsiteX7" fmla="*/ 0 w 1847801"/>
              <a:gd name="connsiteY7" fmla="*/ 170409 h 2097078"/>
              <a:gd name="connsiteX8" fmla="*/ 194684 w 1847801"/>
              <a:gd name="connsiteY8" fmla="*/ 0 h 2097078"/>
              <a:gd name="connsiteX0" fmla="*/ 194684 w 1847801"/>
              <a:gd name="connsiteY0" fmla="*/ 0 h 2097078"/>
              <a:gd name="connsiteX1" fmla="*/ 1847801 w 1847801"/>
              <a:gd name="connsiteY1" fmla="*/ 0 h 2097078"/>
              <a:gd name="connsiteX2" fmla="*/ 1847801 w 1847801"/>
              <a:gd name="connsiteY2" fmla="*/ 0 h 2097078"/>
              <a:gd name="connsiteX3" fmla="*/ 1847801 w 1847801"/>
              <a:gd name="connsiteY3" fmla="*/ 1789105 h 2097078"/>
              <a:gd name="connsiteX4" fmla="*/ 1539828 w 1847801"/>
              <a:gd name="connsiteY4" fmla="*/ 2097078 h 2097078"/>
              <a:gd name="connsiteX5" fmla="*/ 0 w 1847801"/>
              <a:gd name="connsiteY5" fmla="*/ 2097078 h 2097078"/>
              <a:gd name="connsiteX6" fmla="*/ 0 w 1847801"/>
              <a:gd name="connsiteY6" fmla="*/ 2097078 h 2097078"/>
              <a:gd name="connsiteX7" fmla="*/ 0 w 1847801"/>
              <a:gd name="connsiteY7" fmla="*/ 170409 h 2097078"/>
              <a:gd name="connsiteX8" fmla="*/ 194684 w 1847801"/>
              <a:gd name="connsiteY8" fmla="*/ 0 h 2097078"/>
              <a:gd name="connsiteX0" fmla="*/ 194684 w 1847801"/>
              <a:gd name="connsiteY0" fmla="*/ 0 h 2097078"/>
              <a:gd name="connsiteX1" fmla="*/ 1847801 w 1847801"/>
              <a:gd name="connsiteY1" fmla="*/ 0 h 2097078"/>
              <a:gd name="connsiteX2" fmla="*/ 1847801 w 1847801"/>
              <a:gd name="connsiteY2" fmla="*/ 0 h 2097078"/>
              <a:gd name="connsiteX3" fmla="*/ 1847801 w 1847801"/>
              <a:gd name="connsiteY3" fmla="*/ 1789105 h 2097078"/>
              <a:gd name="connsiteX4" fmla="*/ 1539828 w 1847801"/>
              <a:gd name="connsiteY4" fmla="*/ 2097078 h 2097078"/>
              <a:gd name="connsiteX5" fmla="*/ 0 w 1847801"/>
              <a:gd name="connsiteY5" fmla="*/ 2097078 h 2097078"/>
              <a:gd name="connsiteX6" fmla="*/ 0 w 1847801"/>
              <a:gd name="connsiteY6" fmla="*/ 2097078 h 2097078"/>
              <a:gd name="connsiteX7" fmla="*/ 0 w 1847801"/>
              <a:gd name="connsiteY7" fmla="*/ 170409 h 2097078"/>
              <a:gd name="connsiteX8" fmla="*/ 194684 w 1847801"/>
              <a:gd name="connsiteY8" fmla="*/ 0 h 2097078"/>
              <a:gd name="connsiteX0" fmla="*/ 194684 w 1847801"/>
              <a:gd name="connsiteY0" fmla="*/ 853 h 2097931"/>
              <a:gd name="connsiteX1" fmla="*/ 1847801 w 1847801"/>
              <a:gd name="connsiteY1" fmla="*/ 853 h 2097931"/>
              <a:gd name="connsiteX2" fmla="*/ 1847801 w 1847801"/>
              <a:gd name="connsiteY2" fmla="*/ 853 h 2097931"/>
              <a:gd name="connsiteX3" fmla="*/ 1847801 w 1847801"/>
              <a:gd name="connsiteY3" fmla="*/ 1789958 h 2097931"/>
              <a:gd name="connsiteX4" fmla="*/ 1539828 w 1847801"/>
              <a:gd name="connsiteY4" fmla="*/ 2097931 h 2097931"/>
              <a:gd name="connsiteX5" fmla="*/ 0 w 1847801"/>
              <a:gd name="connsiteY5" fmla="*/ 2097931 h 2097931"/>
              <a:gd name="connsiteX6" fmla="*/ 0 w 1847801"/>
              <a:gd name="connsiteY6" fmla="*/ 2097931 h 2097931"/>
              <a:gd name="connsiteX7" fmla="*/ 0 w 1847801"/>
              <a:gd name="connsiteY7" fmla="*/ 171262 h 2097931"/>
              <a:gd name="connsiteX8" fmla="*/ 194684 w 1847801"/>
              <a:gd name="connsiteY8" fmla="*/ 853 h 2097931"/>
              <a:gd name="connsiteX0" fmla="*/ 194684 w 1847801"/>
              <a:gd name="connsiteY0" fmla="*/ 34 h 2097112"/>
              <a:gd name="connsiteX1" fmla="*/ 1847801 w 1847801"/>
              <a:gd name="connsiteY1" fmla="*/ 34 h 2097112"/>
              <a:gd name="connsiteX2" fmla="*/ 1847801 w 1847801"/>
              <a:gd name="connsiteY2" fmla="*/ 34 h 2097112"/>
              <a:gd name="connsiteX3" fmla="*/ 1847801 w 1847801"/>
              <a:gd name="connsiteY3" fmla="*/ 1789139 h 2097112"/>
              <a:gd name="connsiteX4" fmla="*/ 1539828 w 1847801"/>
              <a:gd name="connsiteY4" fmla="*/ 2097112 h 2097112"/>
              <a:gd name="connsiteX5" fmla="*/ 0 w 1847801"/>
              <a:gd name="connsiteY5" fmla="*/ 2097112 h 2097112"/>
              <a:gd name="connsiteX6" fmla="*/ 0 w 1847801"/>
              <a:gd name="connsiteY6" fmla="*/ 2097112 h 2097112"/>
              <a:gd name="connsiteX7" fmla="*/ 0 w 1847801"/>
              <a:gd name="connsiteY7" fmla="*/ 170443 h 2097112"/>
              <a:gd name="connsiteX8" fmla="*/ 194684 w 1847801"/>
              <a:gd name="connsiteY8" fmla="*/ 34 h 2097112"/>
              <a:gd name="connsiteX0" fmla="*/ 194684 w 1847801"/>
              <a:gd name="connsiteY0" fmla="*/ 13 h 2097091"/>
              <a:gd name="connsiteX1" fmla="*/ 1847801 w 1847801"/>
              <a:gd name="connsiteY1" fmla="*/ 13 h 2097091"/>
              <a:gd name="connsiteX2" fmla="*/ 1847801 w 1847801"/>
              <a:gd name="connsiteY2" fmla="*/ 13 h 2097091"/>
              <a:gd name="connsiteX3" fmla="*/ 1847801 w 1847801"/>
              <a:gd name="connsiteY3" fmla="*/ 1789118 h 2097091"/>
              <a:gd name="connsiteX4" fmla="*/ 1539828 w 1847801"/>
              <a:gd name="connsiteY4" fmla="*/ 2097091 h 2097091"/>
              <a:gd name="connsiteX5" fmla="*/ 0 w 1847801"/>
              <a:gd name="connsiteY5" fmla="*/ 2097091 h 2097091"/>
              <a:gd name="connsiteX6" fmla="*/ 0 w 1847801"/>
              <a:gd name="connsiteY6" fmla="*/ 2097091 h 2097091"/>
              <a:gd name="connsiteX7" fmla="*/ 0 w 1847801"/>
              <a:gd name="connsiteY7" fmla="*/ 247326 h 2097091"/>
              <a:gd name="connsiteX8" fmla="*/ 194684 w 1847801"/>
              <a:gd name="connsiteY8" fmla="*/ 13 h 2097091"/>
              <a:gd name="connsiteX0" fmla="*/ 194684 w 1850831"/>
              <a:gd name="connsiteY0" fmla="*/ 13 h 2101542"/>
              <a:gd name="connsiteX1" fmla="*/ 1847801 w 1850831"/>
              <a:gd name="connsiteY1" fmla="*/ 13 h 2101542"/>
              <a:gd name="connsiteX2" fmla="*/ 1847801 w 1850831"/>
              <a:gd name="connsiteY2" fmla="*/ 13 h 2101542"/>
              <a:gd name="connsiteX3" fmla="*/ 1850831 w 1850831"/>
              <a:gd name="connsiteY3" fmla="*/ 1968454 h 2101542"/>
              <a:gd name="connsiteX4" fmla="*/ 1539828 w 1850831"/>
              <a:gd name="connsiteY4" fmla="*/ 2097091 h 2101542"/>
              <a:gd name="connsiteX5" fmla="*/ 0 w 1850831"/>
              <a:gd name="connsiteY5" fmla="*/ 2097091 h 2101542"/>
              <a:gd name="connsiteX6" fmla="*/ 0 w 1850831"/>
              <a:gd name="connsiteY6" fmla="*/ 2097091 h 2101542"/>
              <a:gd name="connsiteX7" fmla="*/ 0 w 1850831"/>
              <a:gd name="connsiteY7" fmla="*/ 247326 h 2101542"/>
              <a:gd name="connsiteX8" fmla="*/ 194684 w 1850831"/>
              <a:gd name="connsiteY8" fmla="*/ 13 h 2101542"/>
              <a:gd name="connsiteX0" fmla="*/ 194684 w 1853763"/>
              <a:gd name="connsiteY0" fmla="*/ 13 h 2105013"/>
              <a:gd name="connsiteX1" fmla="*/ 1847801 w 1853763"/>
              <a:gd name="connsiteY1" fmla="*/ 13 h 2105013"/>
              <a:gd name="connsiteX2" fmla="*/ 1847801 w 1853763"/>
              <a:gd name="connsiteY2" fmla="*/ 13 h 2105013"/>
              <a:gd name="connsiteX3" fmla="*/ 1850831 w 1853763"/>
              <a:gd name="connsiteY3" fmla="*/ 1968454 h 2105013"/>
              <a:gd name="connsiteX4" fmla="*/ 1715535 w 1853763"/>
              <a:gd name="connsiteY4" fmla="*/ 2101632 h 2105013"/>
              <a:gd name="connsiteX5" fmla="*/ 0 w 1853763"/>
              <a:gd name="connsiteY5" fmla="*/ 2097091 h 2105013"/>
              <a:gd name="connsiteX6" fmla="*/ 0 w 1853763"/>
              <a:gd name="connsiteY6" fmla="*/ 2097091 h 2105013"/>
              <a:gd name="connsiteX7" fmla="*/ 0 w 1853763"/>
              <a:gd name="connsiteY7" fmla="*/ 247326 h 2105013"/>
              <a:gd name="connsiteX8" fmla="*/ 194684 w 1853763"/>
              <a:gd name="connsiteY8" fmla="*/ 13 h 2105013"/>
              <a:gd name="connsiteX0" fmla="*/ 194684 w 1850831"/>
              <a:gd name="connsiteY0" fmla="*/ 13 h 2106015"/>
              <a:gd name="connsiteX1" fmla="*/ 1847801 w 1850831"/>
              <a:gd name="connsiteY1" fmla="*/ 13 h 2106015"/>
              <a:gd name="connsiteX2" fmla="*/ 1847801 w 1850831"/>
              <a:gd name="connsiteY2" fmla="*/ 13 h 2106015"/>
              <a:gd name="connsiteX3" fmla="*/ 1850831 w 1850831"/>
              <a:gd name="connsiteY3" fmla="*/ 1968454 h 2106015"/>
              <a:gd name="connsiteX4" fmla="*/ 1715535 w 1850831"/>
              <a:gd name="connsiteY4" fmla="*/ 2101632 h 2106015"/>
              <a:gd name="connsiteX5" fmla="*/ 0 w 1850831"/>
              <a:gd name="connsiteY5" fmla="*/ 2097091 h 2106015"/>
              <a:gd name="connsiteX6" fmla="*/ 0 w 1850831"/>
              <a:gd name="connsiteY6" fmla="*/ 2097091 h 2106015"/>
              <a:gd name="connsiteX7" fmla="*/ 0 w 1850831"/>
              <a:gd name="connsiteY7" fmla="*/ 247326 h 2106015"/>
              <a:gd name="connsiteX8" fmla="*/ 194684 w 1850831"/>
              <a:gd name="connsiteY8" fmla="*/ 13 h 2106015"/>
              <a:gd name="connsiteX0" fmla="*/ 194684 w 1850831"/>
              <a:gd name="connsiteY0" fmla="*/ 13 h 2103010"/>
              <a:gd name="connsiteX1" fmla="*/ 1847801 w 1850831"/>
              <a:gd name="connsiteY1" fmla="*/ 13 h 2103010"/>
              <a:gd name="connsiteX2" fmla="*/ 1847801 w 1850831"/>
              <a:gd name="connsiteY2" fmla="*/ 13 h 2103010"/>
              <a:gd name="connsiteX3" fmla="*/ 1850831 w 1850831"/>
              <a:gd name="connsiteY3" fmla="*/ 1968454 h 2103010"/>
              <a:gd name="connsiteX4" fmla="*/ 1715535 w 1850831"/>
              <a:gd name="connsiteY4" fmla="*/ 2101632 h 2103010"/>
              <a:gd name="connsiteX5" fmla="*/ 0 w 1850831"/>
              <a:gd name="connsiteY5" fmla="*/ 2097091 h 2103010"/>
              <a:gd name="connsiteX6" fmla="*/ 0 w 1850831"/>
              <a:gd name="connsiteY6" fmla="*/ 2097091 h 2103010"/>
              <a:gd name="connsiteX7" fmla="*/ 0 w 1850831"/>
              <a:gd name="connsiteY7" fmla="*/ 247326 h 2103010"/>
              <a:gd name="connsiteX8" fmla="*/ 194684 w 1850831"/>
              <a:gd name="connsiteY8" fmla="*/ 13 h 2103010"/>
              <a:gd name="connsiteX0" fmla="*/ 194684 w 1850831"/>
              <a:gd name="connsiteY0" fmla="*/ 13 h 2101632"/>
              <a:gd name="connsiteX1" fmla="*/ 1847801 w 1850831"/>
              <a:gd name="connsiteY1" fmla="*/ 13 h 2101632"/>
              <a:gd name="connsiteX2" fmla="*/ 1847801 w 1850831"/>
              <a:gd name="connsiteY2" fmla="*/ 13 h 2101632"/>
              <a:gd name="connsiteX3" fmla="*/ 1850831 w 1850831"/>
              <a:gd name="connsiteY3" fmla="*/ 1968454 h 2101632"/>
              <a:gd name="connsiteX4" fmla="*/ 1715535 w 1850831"/>
              <a:gd name="connsiteY4" fmla="*/ 2101632 h 2101632"/>
              <a:gd name="connsiteX5" fmla="*/ 0 w 1850831"/>
              <a:gd name="connsiteY5" fmla="*/ 2097091 h 2101632"/>
              <a:gd name="connsiteX6" fmla="*/ 0 w 1850831"/>
              <a:gd name="connsiteY6" fmla="*/ 2097091 h 2101632"/>
              <a:gd name="connsiteX7" fmla="*/ 0 w 1850831"/>
              <a:gd name="connsiteY7" fmla="*/ 247326 h 2101632"/>
              <a:gd name="connsiteX8" fmla="*/ 194684 w 1850831"/>
              <a:gd name="connsiteY8" fmla="*/ 13 h 2101632"/>
              <a:gd name="connsiteX0" fmla="*/ 194684 w 1850846"/>
              <a:gd name="connsiteY0" fmla="*/ 13 h 2101870"/>
              <a:gd name="connsiteX1" fmla="*/ 1847801 w 1850846"/>
              <a:gd name="connsiteY1" fmla="*/ 13 h 2101870"/>
              <a:gd name="connsiteX2" fmla="*/ 1847801 w 1850846"/>
              <a:gd name="connsiteY2" fmla="*/ 13 h 2101870"/>
              <a:gd name="connsiteX3" fmla="*/ 1850831 w 1850846"/>
              <a:gd name="connsiteY3" fmla="*/ 1968454 h 2101870"/>
              <a:gd name="connsiteX4" fmla="*/ 1715535 w 1850846"/>
              <a:gd name="connsiteY4" fmla="*/ 2101632 h 2101870"/>
              <a:gd name="connsiteX5" fmla="*/ 0 w 1850846"/>
              <a:gd name="connsiteY5" fmla="*/ 2097091 h 2101870"/>
              <a:gd name="connsiteX6" fmla="*/ 0 w 1850846"/>
              <a:gd name="connsiteY6" fmla="*/ 2097091 h 2101870"/>
              <a:gd name="connsiteX7" fmla="*/ 0 w 1850846"/>
              <a:gd name="connsiteY7" fmla="*/ 247326 h 2101870"/>
              <a:gd name="connsiteX8" fmla="*/ 194684 w 1850846"/>
              <a:gd name="connsiteY8" fmla="*/ 13 h 21018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50846" h="2101870">
                <a:moveTo>
                  <a:pt x="194684" y="13"/>
                </a:moveTo>
                <a:lnTo>
                  <a:pt x="1847801" y="13"/>
                </a:lnTo>
                <a:lnTo>
                  <a:pt x="1847801" y="13"/>
                </a:lnTo>
                <a:lnTo>
                  <a:pt x="1850831" y="1968454"/>
                </a:lnTo>
                <a:cubicBezTo>
                  <a:pt x="1852346" y="2131733"/>
                  <a:pt x="1740212" y="2097091"/>
                  <a:pt x="1715535" y="2101632"/>
                </a:cubicBezTo>
                <a:lnTo>
                  <a:pt x="0" y="2097091"/>
                </a:lnTo>
                <a:lnTo>
                  <a:pt x="0" y="2097091"/>
                </a:lnTo>
                <a:lnTo>
                  <a:pt x="0" y="247326"/>
                </a:lnTo>
                <a:cubicBezTo>
                  <a:pt x="0" y="117697"/>
                  <a:pt x="34588" y="-1391"/>
                  <a:pt x="194684" y="13"/>
                </a:cubicBezTo>
                <a:close/>
              </a:path>
            </a:pathLst>
          </a:custGeom>
          <a:noFill/>
          <a:ln>
            <a:solidFill>
              <a:srgbClr val="95A4C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i-FI"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5" name="Suorakulmio: Vastakkaiset kulmat pyöristetty 16">
            <a:extLst>
              <a:ext uri="{FF2B5EF4-FFF2-40B4-BE49-F238E27FC236}">
                <a16:creationId xmlns:a16="http://schemas.microsoft.com/office/drawing/2014/main" id="{832C29AD-8069-7679-897E-16B34F204D06}"/>
              </a:ext>
            </a:extLst>
          </p:cNvPr>
          <p:cNvSpPr/>
          <p:nvPr/>
        </p:nvSpPr>
        <p:spPr>
          <a:xfrm flipH="1">
            <a:off x="4811485" y="1598197"/>
            <a:ext cx="3833253" cy="802835"/>
          </a:xfrm>
          <a:prstGeom prst="round2DiagRect">
            <a:avLst/>
          </a:prstGeom>
          <a:solidFill>
            <a:srgbClr val="95A4C5"/>
          </a:solidFill>
          <a:ln>
            <a:solidFill>
              <a:srgbClr val="95A4C5"/>
            </a:solidFill>
          </a:ln>
        </p:spPr>
        <p:style>
          <a:lnRef idx="1">
            <a:schemeClr val="dk1"/>
          </a:lnRef>
          <a:fillRef idx="3">
            <a:schemeClr val="dk1"/>
          </a:fillRef>
          <a:effectRef idx="2">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i-FI" sz="1800" b="1" i="0" u="none" strike="noStrike" kern="1200" cap="none" spc="0" normalizeH="0" baseline="0" noProof="0" dirty="0">
              <a:ln>
                <a:noFill/>
              </a:ln>
              <a:solidFill>
                <a:prstClr val="white"/>
              </a:solidFill>
              <a:effectLst/>
              <a:uLnTx/>
              <a:uFillTx/>
              <a:latin typeface="Source Sans Pro SemiBold" panose="020B0503030403020204" pitchFamily="34" charset="0"/>
              <a:ea typeface="Source Sans Pro SemiBold" panose="020B0503030403020204" pitchFamily="34" charset="0"/>
              <a:cs typeface="Red Hat Display Medium" panose="02010303040201060303" pitchFamily="2" charset="0"/>
            </a:endParaRPr>
          </a:p>
        </p:txBody>
      </p:sp>
      <p:sp>
        <p:nvSpPr>
          <p:cNvPr id="17" name="Suorakulmio 39">
            <a:extLst>
              <a:ext uri="{FF2B5EF4-FFF2-40B4-BE49-F238E27FC236}">
                <a16:creationId xmlns:a16="http://schemas.microsoft.com/office/drawing/2014/main" id="{173B5BEC-6519-569A-D784-D05D6F4050FA}"/>
              </a:ext>
            </a:extLst>
          </p:cNvPr>
          <p:cNvSpPr/>
          <p:nvPr userDrawn="1"/>
        </p:nvSpPr>
        <p:spPr>
          <a:xfrm flipV="1">
            <a:off x="4817801" y="1598195"/>
            <a:ext cx="3826937" cy="3066075"/>
          </a:xfrm>
          <a:custGeom>
            <a:avLst/>
            <a:gdLst>
              <a:gd name="connsiteX0" fmla="*/ 307973 w 1847801"/>
              <a:gd name="connsiteY0" fmla="*/ 0 h 2097078"/>
              <a:gd name="connsiteX1" fmla="*/ 1847801 w 1847801"/>
              <a:gd name="connsiteY1" fmla="*/ 0 h 2097078"/>
              <a:gd name="connsiteX2" fmla="*/ 1847801 w 1847801"/>
              <a:gd name="connsiteY2" fmla="*/ 0 h 2097078"/>
              <a:gd name="connsiteX3" fmla="*/ 1847801 w 1847801"/>
              <a:gd name="connsiteY3" fmla="*/ 1789105 h 2097078"/>
              <a:gd name="connsiteX4" fmla="*/ 1539828 w 1847801"/>
              <a:gd name="connsiteY4" fmla="*/ 2097078 h 2097078"/>
              <a:gd name="connsiteX5" fmla="*/ 0 w 1847801"/>
              <a:gd name="connsiteY5" fmla="*/ 2097078 h 2097078"/>
              <a:gd name="connsiteX6" fmla="*/ 0 w 1847801"/>
              <a:gd name="connsiteY6" fmla="*/ 2097078 h 2097078"/>
              <a:gd name="connsiteX7" fmla="*/ 0 w 1847801"/>
              <a:gd name="connsiteY7" fmla="*/ 307973 h 2097078"/>
              <a:gd name="connsiteX8" fmla="*/ 307973 w 1847801"/>
              <a:gd name="connsiteY8" fmla="*/ 0 h 2097078"/>
              <a:gd name="connsiteX0" fmla="*/ 194684 w 1847801"/>
              <a:gd name="connsiteY0" fmla="*/ 0 h 2097078"/>
              <a:gd name="connsiteX1" fmla="*/ 1847801 w 1847801"/>
              <a:gd name="connsiteY1" fmla="*/ 0 h 2097078"/>
              <a:gd name="connsiteX2" fmla="*/ 1847801 w 1847801"/>
              <a:gd name="connsiteY2" fmla="*/ 0 h 2097078"/>
              <a:gd name="connsiteX3" fmla="*/ 1847801 w 1847801"/>
              <a:gd name="connsiteY3" fmla="*/ 1789105 h 2097078"/>
              <a:gd name="connsiteX4" fmla="*/ 1539828 w 1847801"/>
              <a:gd name="connsiteY4" fmla="*/ 2097078 h 2097078"/>
              <a:gd name="connsiteX5" fmla="*/ 0 w 1847801"/>
              <a:gd name="connsiteY5" fmla="*/ 2097078 h 2097078"/>
              <a:gd name="connsiteX6" fmla="*/ 0 w 1847801"/>
              <a:gd name="connsiteY6" fmla="*/ 2097078 h 2097078"/>
              <a:gd name="connsiteX7" fmla="*/ 0 w 1847801"/>
              <a:gd name="connsiteY7" fmla="*/ 307973 h 2097078"/>
              <a:gd name="connsiteX8" fmla="*/ 194684 w 1847801"/>
              <a:gd name="connsiteY8" fmla="*/ 0 h 2097078"/>
              <a:gd name="connsiteX0" fmla="*/ 194684 w 1847801"/>
              <a:gd name="connsiteY0" fmla="*/ 0 h 2097078"/>
              <a:gd name="connsiteX1" fmla="*/ 1847801 w 1847801"/>
              <a:gd name="connsiteY1" fmla="*/ 0 h 2097078"/>
              <a:gd name="connsiteX2" fmla="*/ 1847801 w 1847801"/>
              <a:gd name="connsiteY2" fmla="*/ 0 h 2097078"/>
              <a:gd name="connsiteX3" fmla="*/ 1847801 w 1847801"/>
              <a:gd name="connsiteY3" fmla="*/ 1789105 h 2097078"/>
              <a:gd name="connsiteX4" fmla="*/ 1539828 w 1847801"/>
              <a:gd name="connsiteY4" fmla="*/ 2097078 h 2097078"/>
              <a:gd name="connsiteX5" fmla="*/ 0 w 1847801"/>
              <a:gd name="connsiteY5" fmla="*/ 2097078 h 2097078"/>
              <a:gd name="connsiteX6" fmla="*/ 0 w 1847801"/>
              <a:gd name="connsiteY6" fmla="*/ 2097078 h 2097078"/>
              <a:gd name="connsiteX7" fmla="*/ 0 w 1847801"/>
              <a:gd name="connsiteY7" fmla="*/ 170409 h 2097078"/>
              <a:gd name="connsiteX8" fmla="*/ 194684 w 1847801"/>
              <a:gd name="connsiteY8" fmla="*/ 0 h 2097078"/>
              <a:gd name="connsiteX0" fmla="*/ 194684 w 1847801"/>
              <a:gd name="connsiteY0" fmla="*/ 0 h 2097078"/>
              <a:gd name="connsiteX1" fmla="*/ 1847801 w 1847801"/>
              <a:gd name="connsiteY1" fmla="*/ 0 h 2097078"/>
              <a:gd name="connsiteX2" fmla="*/ 1847801 w 1847801"/>
              <a:gd name="connsiteY2" fmla="*/ 0 h 2097078"/>
              <a:gd name="connsiteX3" fmla="*/ 1847801 w 1847801"/>
              <a:gd name="connsiteY3" fmla="*/ 1789105 h 2097078"/>
              <a:gd name="connsiteX4" fmla="*/ 1539828 w 1847801"/>
              <a:gd name="connsiteY4" fmla="*/ 2097078 h 2097078"/>
              <a:gd name="connsiteX5" fmla="*/ 0 w 1847801"/>
              <a:gd name="connsiteY5" fmla="*/ 2097078 h 2097078"/>
              <a:gd name="connsiteX6" fmla="*/ 0 w 1847801"/>
              <a:gd name="connsiteY6" fmla="*/ 2097078 h 2097078"/>
              <a:gd name="connsiteX7" fmla="*/ 0 w 1847801"/>
              <a:gd name="connsiteY7" fmla="*/ 170409 h 2097078"/>
              <a:gd name="connsiteX8" fmla="*/ 194684 w 1847801"/>
              <a:gd name="connsiteY8" fmla="*/ 0 h 2097078"/>
              <a:gd name="connsiteX0" fmla="*/ 194684 w 1847801"/>
              <a:gd name="connsiteY0" fmla="*/ 0 h 2097078"/>
              <a:gd name="connsiteX1" fmla="*/ 1847801 w 1847801"/>
              <a:gd name="connsiteY1" fmla="*/ 0 h 2097078"/>
              <a:gd name="connsiteX2" fmla="*/ 1847801 w 1847801"/>
              <a:gd name="connsiteY2" fmla="*/ 0 h 2097078"/>
              <a:gd name="connsiteX3" fmla="*/ 1847801 w 1847801"/>
              <a:gd name="connsiteY3" fmla="*/ 1789105 h 2097078"/>
              <a:gd name="connsiteX4" fmla="*/ 1539828 w 1847801"/>
              <a:gd name="connsiteY4" fmla="*/ 2097078 h 2097078"/>
              <a:gd name="connsiteX5" fmla="*/ 0 w 1847801"/>
              <a:gd name="connsiteY5" fmla="*/ 2097078 h 2097078"/>
              <a:gd name="connsiteX6" fmla="*/ 0 w 1847801"/>
              <a:gd name="connsiteY6" fmla="*/ 2097078 h 2097078"/>
              <a:gd name="connsiteX7" fmla="*/ 0 w 1847801"/>
              <a:gd name="connsiteY7" fmla="*/ 170409 h 2097078"/>
              <a:gd name="connsiteX8" fmla="*/ 194684 w 1847801"/>
              <a:gd name="connsiteY8" fmla="*/ 0 h 2097078"/>
              <a:gd name="connsiteX0" fmla="*/ 194684 w 1847801"/>
              <a:gd name="connsiteY0" fmla="*/ 853 h 2097931"/>
              <a:gd name="connsiteX1" fmla="*/ 1847801 w 1847801"/>
              <a:gd name="connsiteY1" fmla="*/ 853 h 2097931"/>
              <a:gd name="connsiteX2" fmla="*/ 1847801 w 1847801"/>
              <a:gd name="connsiteY2" fmla="*/ 853 h 2097931"/>
              <a:gd name="connsiteX3" fmla="*/ 1847801 w 1847801"/>
              <a:gd name="connsiteY3" fmla="*/ 1789958 h 2097931"/>
              <a:gd name="connsiteX4" fmla="*/ 1539828 w 1847801"/>
              <a:gd name="connsiteY4" fmla="*/ 2097931 h 2097931"/>
              <a:gd name="connsiteX5" fmla="*/ 0 w 1847801"/>
              <a:gd name="connsiteY5" fmla="*/ 2097931 h 2097931"/>
              <a:gd name="connsiteX6" fmla="*/ 0 w 1847801"/>
              <a:gd name="connsiteY6" fmla="*/ 2097931 h 2097931"/>
              <a:gd name="connsiteX7" fmla="*/ 0 w 1847801"/>
              <a:gd name="connsiteY7" fmla="*/ 171262 h 2097931"/>
              <a:gd name="connsiteX8" fmla="*/ 194684 w 1847801"/>
              <a:gd name="connsiteY8" fmla="*/ 853 h 2097931"/>
              <a:gd name="connsiteX0" fmla="*/ 194684 w 1847801"/>
              <a:gd name="connsiteY0" fmla="*/ 34 h 2097112"/>
              <a:gd name="connsiteX1" fmla="*/ 1847801 w 1847801"/>
              <a:gd name="connsiteY1" fmla="*/ 34 h 2097112"/>
              <a:gd name="connsiteX2" fmla="*/ 1847801 w 1847801"/>
              <a:gd name="connsiteY2" fmla="*/ 34 h 2097112"/>
              <a:gd name="connsiteX3" fmla="*/ 1847801 w 1847801"/>
              <a:gd name="connsiteY3" fmla="*/ 1789139 h 2097112"/>
              <a:gd name="connsiteX4" fmla="*/ 1539828 w 1847801"/>
              <a:gd name="connsiteY4" fmla="*/ 2097112 h 2097112"/>
              <a:gd name="connsiteX5" fmla="*/ 0 w 1847801"/>
              <a:gd name="connsiteY5" fmla="*/ 2097112 h 2097112"/>
              <a:gd name="connsiteX6" fmla="*/ 0 w 1847801"/>
              <a:gd name="connsiteY6" fmla="*/ 2097112 h 2097112"/>
              <a:gd name="connsiteX7" fmla="*/ 0 w 1847801"/>
              <a:gd name="connsiteY7" fmla="*/ 170443 h 2097112"/>
              <a:gd name="connsiteX8" fmla="*/ 194684 w 1847801"/>
              <a:gd name="connsiteY8" fmla="*/ 34 h 2097112"/>
              <a:gd name="connsiteX0" fmla="*/ 194684 w 1847801"/>
              <a:gd name="connsiteY0" fmla="*/ 13 h 2097091"/>
              <a:gd name="connsiteX1" fmla="*/ 1847801 w 1847801"/>
              <a:gd name="connsiteY1" fmla="*/ 13 h 2097091"/>
              <a:gd name="connsiteX2" fmla="*/ 1847801 w 1847801"/>
              <a:gd name="connsiteY2" fmla="*/ 13 h 2097091"/>
              <a:gd name="connsiteX3" fmla="*/ 1847801 w 1847801"/>
              <a:gd name="connsiteY3" fmla="*/ 1789118 h 2097091"/>
              <a:gd name="connsiteX4" fmla="*/ 1539828 w 1847801"/>
              <a:gd name="connsiteY4" fmla="*/ 2097091 h 2097091"/>
              <a:gd name="connsiteX5" fmla="*/ 0 w 1847801"/>
              <a:gd name="connsiteY5" fmla="*/ 2097091 h 2097091"/>
              <a:gd name="connsiteX6" fmla="*/ 0 w 1847801"/>
              <a:gd name="connsiteY6" fmla="*/ 2097091 h 2097091"/>
              <a:gd name="connsiteX7" fmla="*/ 0 w 1847801"/>
              <a:gd name="connsiteY7" fmla="*/ 247326 h 2097091"/>
              <a:gd name="connsiteX8" fmla="*/ 194684 w 1847801"/>
              <a:gd name="connsiteY8" fmla="*/ 13 h 2097091"/>
              <a:gd name="connsiteX0" fmla="*/ 194684 w 1850831"/>
              <a:gd name="connsiteY0" fmla="*/ 13 h 2101542"/>
              <a:gd name="connsiteX1" fmla="*/ 1847801 w 1850831"/>
              <a:gd name="connsiteY1" fmla="*/ 13 h 2101542"/>
              <a:gd name="connsiteX2" fmla="*/ 1847801 w 1850831"/>
              <a:gd name="connsiteY2" fmla="*/ 13 h 2101542"/>
              <a:gd name="connsiteX3" fmla="*/ 1850831 w 1850831"/>
              <a:gd name="connsiteY3" fmla="*/ 1968454 h 2101542"/>
              <a:gd name="connsiteX4" fmla="*/ 1539828 w 1850831"/>
              <a:gd name="connsiteY4" fmla="*/ 2097091 h 2101542"/>
              <a:gd name="connsiteX5" fmla="*/ 0 w 1850831"/>
              <a:gd name="connsiteY5" fmla="*/ 2097091 h 2101542"/>
              <a:gd name="connsiteX6" fmla="*/ 0 w 1850831"/>
              <a:gd name="connsiteY6" fmla="*/ 2097091 h 2101542"/>
              <a:gd name="connsiteX7" fmla="*/ 0 w 1850831"/>
              <a:gd name="connsiteY7" fmla="*/ 247326 h 2101542"/>
              <a:gd name="connsiteX8" fmla="*/ 194684 w 1850831"/>
              <a:gd name="connsiteY8" fmla="*/ 13 h 2101542"/>
              <a:gd name="connsiteX0" fmla="*/ 194684 w 1853763"/>
              <a:gd name="connsiteY0" fmla="*/ 13 h 2105013"/>
              <a:gd name="connsiteX1" fmla="*/ 1847801 w 1853763"/>
              <a:gd name="connsiteY1" fmla="*/ 13 h 2105013"/>
              <a:gd name="connsiteX2" fmla="*/ 1847801 w 1853763"/>
              <a:gd name="connsiteY2" fmla="*/ 13 h 2105013"/>
              <a:gd name="connsiteX3" fmla="*/ 1850831 w 1853763"/>
              <a:gd name="connsiteY3" fmla="*/ 1968454 h 2105013"/>
              <a:gd name="connsiteX4" fmla="*/ 1715535 w 1853763"/>
              <a:gd name="connsiteY4" fmla="*/ 2101632 h 2105013"/>
              <a:gd name="connsiteX5" fmla="*/ 0 w 1853763"/>
              <a:gd name="connsiteY5" fmla="*/ 2097091 h 2105013"/>
              <a:gd name="connsiteX6" fmla="*/ 0 w 1853763"/>
              <a:gd name="connsiteY6" fmla="*/ 2097091 h 2105013"/>
              <a:gd name="connsiteX7" fmla="*/ 0 w 1853763"/>
              <a:gd name="connsiteY7" fmla="*/ 247326 h 2105013"/>
              <a:gd name="connsiteX8" fmla="*/ 194684 w 1853763"/>
              <a:gd name="connsiteY8" fmla="*/ 13 h 2105013"/>
              <a:gd name="connsiteX0" fmla="*/ 194684 w 1850831"/>
              <a:gd name="connsiteY0" fmla="*/ 13 h 2106015"/>
              <a:gd name="connsiteX1" fmla="*/ 1847801 w 1850831"/>
              <a:gd name="connsiteY1" fmla="*/ 13 h 2106015"/>
              <a:gd name="connsiteX2" fmla="*/ 1847801 w 1850831"/>
              <a:gd name="connsiteY2" fmla="*/ 13 h 2106015"/>
              <a:gd name="connsiteX3" fmla="*/ 1850831 w 1850831"/>
              <a:gd name="connsiteY3" fmla="*/ 1968454 h 2106015"/>
              <a:gd name="connsiteX4" fmla="*/ 1715535 w 1850831"/>
              <a:gd name="connsiteY4" fmla="*/ 2101632 h 2106015"/>
              <a:gd name="connsiteX5" fmla="*/ 0 w 1850831"/>
              <a:gd name="connsiteY5" fmla="*/ 2097091 h 2106015"/>
              <a:gd name="connsiteX6" fmla="*/ 0 w 1850831"/>
              <a:gd name="connsiteY6" fmla="*/ 2097091 h 2106015"/>
              <a:gd name="connsiteX7" fmla="*/ 0 w 1850831"/>
              <a:gd name="connsiteY7" fmla="*/ 247326 h 2106015"/>
              <a:gd name="connsiteX8" fmla="*/ 194684 w 1850831"/>
              <a:gd name="connsiteY8" fmla="*/ 13 h 2106015"/>
              <a:gd name="connsiteX0" fmla="*/ 194684 w 1850831"/>
              <a:gd name="connsiteY0" fmla="*/ 13 h 2103010"/>
              <a:gd name="connsiteX1" fmla="*/ 1847801 w 1850831"/>
              <a:gd name="connsiteY1" fmla="*/ 13 h 2103010"/>
              <a:gd name="connsiteX2" fmla="*/ 1847801 w 1850831"/>
              <a:gd name="connsiteY2" fmla="*/ 13 h 2103010"/>
              <a:gd name="connsiteX3" fmla="*/ 1850831 w 1850831"/>
              <a:gd name="connsiteY3" fmla="*/ 1968454 h 2103010"/>
              <a:gd name="connsiteX4" fmla="*/ 1715535 w 1850831"/>
              <a:gd name="connsiteY4" fmla="*/ 2101632 h 2103010"/>
              <a:gd name="connsiteX5" fmla="*/ 0 w 1850831"/>
              <a:gd name="connsiteY5" fmla="*/ 2097091 h 2103010"/>
              <a:gd name="connsiteX6" fmla="*/ 0 w 1850831"/>
              <a:gd name="connsiteY6" fmla="*/ 2097091 h 2103010"/>
              <a:gd name="connsiteX7" fmla="*/ 0 w 1850831"/>
              <a:gd name="connsiteY7" fmla="*/ 247326 h 2103010"/>
              <a:gd name="connsiteX8" fmla="*/ 194684 w 1850831"/>
              <a:gd name="connsiteY8" fmla="*/ 13 h 2103010"/>
              <a:gd name="connsiteX0" fmla="*/ 194684 w 1850831"/>
              <a:gd name="connsiteY0" fmla="*/ 13 h 2101632"/>
              <a:gd name="connsiteX1" fmla="*/ 1847801 w 1850831"/>
              <a:gd name="connsiteY1" fmla="*/ 13 h 2101632"/>
              <a:gd name="connsiteX2" fmla="*/ 1847801 w 1850831"/>
              <a:gd name="connsiteY2" fmla="*/ 13 h 2101632"/>
              <a:gd name="connsiteX3" fmla="*/ 1850831 w 1850831"/>
              <a:gd name="connsiteY3" fmla="*/ 1968454 h 2101632"/>
              <a:gd name="connsiteX4" fmla="*/ 1715535 w 1850831"/>
              <a:gd name="connsiteY4" fmla="*/ 2101632 h 2101632"/>
              <a:gd name="connsiteX5" fmla="*/ 0 w 1850831"/>
              <a:gd name="connsiteY5" fmla="*/ 2097091 h 2101632"/>
              <a:gd name="connsiteX6" fmla="*/ 0 w 1850831"/>
              <a:gd name="connsiteY6" fmla="*/ 2097091 h 2101632"/>
              <a:gd name="connsiteX7" fmla="*/ 0 w 1850831"/>
              <a:gd name="connsiteY7" fmla="*/ 247326 h 2101632"/>
              <a:gd name="connsiteX8" fmla="*/ 194684 w 1850831"/>
              <a:gd name="connsiteY8" fmla="*/ 13 h 2101632"/>
              <a:gd name="connsiteX0" fmla="*/ 194684 w 1850846"/>
              <a:gd name="connsiteY0" fmla="*/ 13 h 2101870"/>
              <a:gd name="connsiteX1" fmla="*/ 1847801 w 1850846"/>
              <a:gd name="connsiteY1" fmla="*/ 13 h 2101870"/>
              <a:gd name="connsiteX2" fmla="*/ 1847801 w 1850846"/>
              <a:gd name="connsiteY2" fmla="*/ 13 h 2101870"/>
              <a:gd name="connsiteX3" fmla="*/ 1850831 w 1850846"/>
              <a:gd name="connsiteY3" fmla="*/ 1968454 h 2101870"/>
              <a:gd name="connsiteX4" fmla="*/ 1715535 w 1850846"/>
              <a:gd name="connsiteY4" fmla="*/ 2101632 h 2101870"/>
              <a:gd name="connsiteX5" fmla="*/ 0 w 1850846"/>
              <a:gd name="connsiteY5" fmla="*/ 2097091 h 2101870"/>
              <a:gd name="connsiteX6" fmla="*/ 0 w 1850846"/>
              <a:gd name="connsiteY6" fmla="*/ 2097091 h 2101870"/>
              <a:gd name="connsiteX7" fmla="*/ 0 w 1850846"/>
              <a:gd name="connsiteY7" fmla="*/ 247326 h 2101870"/>
              <a:gd name="connsiteX8" fmla="*/ 194684 w 1850846"/>
              <a:gd name="connsiteY8" fmla="*/ 13 h 21018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50846" h="2101870">
                <a:moveTo>
                  <a:pt x="194684" y="13"/>
                </a:moveTo>
                <a:lnTo>
                  <a:pt x="1847801" y="13"/>
                </a:lnTo>
                <a:lnTo>
                  <a:pt x="1847801" y="13"/>
                </a:lnTo>
                <a:lnTo>
                  <a:pt x="1850831" y="1968454"/>
                </a:lnTo>
                <a:cubicBezTo>
                  <a:pt x="1852346" y="2131733"/>
                  <a:pt x="1740212" y="2097091"/>
                  <a:pt x="1715535" y="2101632"/>
                </a:cubicBezTo>
                <a:lnTo>
                  <a:pt x="0" y="2097091"/>
                </a:lnTo>
                <a:lnTo>
                  <a:pt x="0" y="2097091"/>
                </a:lnTo>
                <a:lnTo>
                  <a:pt x="0" y="247326"/>
                </a:lnTo>
                <a:cubicBezTo>
                  <a:pt x="0" y="117697"/>
                  <a:pt x="34588" y="-1391"/>
                  <a:pt x="194684" y="13"/>
                </a:cubicBezTo>
                <a:close/>
              </a:path>
            </a:pathLst>
          </a:custGeom>
          <a:noFill/>
          <a:ln>
            <a:solidFill>
              <a:srgbClr val="95A4C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i-FI"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6" name="Tekstin paikkamerkki 3">
            <a:extLst>
              <a:ext uri="{FF2B5EF4-FFF2-40B4-BE49-F238E27FC236}">
                <a16:creationId xmlns:a16="http://schemas.microsoft.com/office/drawing/2014/main" id="{0DF53060-9415-D153-3150-E12F6734E757}"/>
              </a:ext>
            </a:extLst>
          </p:cNvPr>
          <p:cNvSpPr>
            <a:spLocks noGrp="1"/>
          </p:cNvSpPr>
          <p:nvPr>
            <p:ph type="body" sz="half" idx="2"/>
          </p:nvPr>
        </p:nvSpPr>
        <p:spPr>
          <a:xfrm>
            <a:off x="726281" y="1598195"/>
            <a:ext cx="3839569" cy="802835"/>
          </a:xfrm>
        </p:spPr>
        <p:txBody>
          <a:bodyPr anchor="ctr">
            <a:normAutofit/>
          </a:bodyPr>
          <a:lstStyle>
            <a:lvl1pPr marL="0" indent="0" algn="ctr">
              <a:lnSpc>
                <a:spcPct val="150000"/>
              </a:lnSpc>
              <a:buNone/>
              <a:defRPr sz="1400" b="1" i="0">
                <a:solidFill>
                  <a:schemeClr val="bg1"/>
                </a:solidFill>
                <a:latin typeface="Source Sans Pro SemiBold" panose="020B0503030403020204" pitchFamily="34" charset="0"/>
                <a:ea typeface="Source Sans Pro SemiBold" panose="020B0503030403020204" pitchFamily="34" charset="0"/>
                <a:cs typeface="Red Hat Display Medium" panose="02010303040201060303" pitchFamily="2"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i-FI"/>
              <a:t>Muokkaa tekstin perustyylejä napsauttamalla</a:t>
            </a:r>
          </a:p>
        </p:txBody>
      </p:sp>
      <p:sp>
        <p:nvSpPr>
          <p:cNvPr id="18" name="Tekstin paikkamerkki 3">
            <a:extLst>
              <a:ext uri="{FF2B5EF4-FFF2-40B4-BE49-F238E27FC236}">
                <a16:creationId xmlns:a16="http://schemas.microsoft.com/office/drawing/2014/main" id="{3A9FB415-E884-5B22-1535-0BA19227CC99}"/>
              </a:ext>
            </a:extLst>
          </p:cNvPr>
          <p:cNvSpPr>
            <a:spLocks noGrp="1"/>
          </p:cNvSpPr>
          <p:nvPr>
            <p:ph type="body" sz="half" idx="18"/>
          </p:nvPr>
        </p:nvSpPr>
        <p:spPr>
          <a:xfrm>
            <a:off x="4805169" y="1598195"/>
            <a:ext cx="3839569" cy="802835"/>
          </a:xfrm>
        </p:spPr>
        <p:txBody>
          <a:bodyPr anchor="ctr">
            <a:normAutofit/>
          </a:bodyPr>
          <a:lstStyle>
            <a:lvl1pPr marL="0" indent="0" algn="ctr">
              <a:lnSpc>
                <a:spcPct val="150000"/>
              </a:lnSpc>
              <a:buNone/>
              <a:defRPr sz="1400" b="1" i="0">
                <a:solidFill>
                  <a:schemeClr val="bg1"/>
                </a:solidFill>
                <a:latin typeface="Source Sans Pro SemiBold" panose="020B0503030403020204" pitchFamily="34" charset="0"/>
                <a:ea typeface="Source Sans Pro SemiBold" panose="020B0503030403020204" pitchFamily="34" charset="0"/>
                <a:cs typeface="Red Hat Display Medium" panose="02010303040201060303" pitchFamily="2"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i-FI"/>
              <a:t>Muokkaa tekstin perustyylejä napsauttamalla</a:t>
            </a:r>
          </a:p>
        </p:txBody>
      </p:sp>
      <p:sp>
        <p:nvSpPr>
          <p:cNvPr id="19" name="Sisällön paikkamerkki 5">
            <a:extLst>
              <a:ext uri="{FF2B5EF4-FFF2-40B4-BE49-F238E27FC236}">
                <a16:creationId xmlns:a16="http://schemas.microsoft.com/office/drawing/2014/main" id="{9A39B6ED-0BC1-C103-F117-AC0040D325EE}"/>
              </a:ext>
            </a:extLst>
          </p:cNvPr>
          <p:cNvSpPr>
            <a:spLocks noGrp="1"/>
          </p:cNvSpPr>
          <p:nvPr>
            <p:ph sz="quarter" idx="4"/>
          </p:nvPr>
        </p:nvSpPr>
        <p:spPr>
          <a:xfrm>
            <a:off x="802199" y="2489932"/>
            <a:ext cx="3593353" cy="1967037"/>
          </a:xfrm>
        </p:spPr>
        <p:txBody>
          <a:bodyPr lIns="180000">
            <a:noAutofit/>
          </a:bodyPr>
          <a:lstStyle>
            <a:lvl1pPr>
              <a:defRPr sz="1000" b="0" i="0">
                <a:solidFill>
                  <a:schemeClr val="tx1"/>
                </a:solidFill>
                <a:latin typeface="Source Sans Pro" panose="020B0503030403020204" pitchFamily="34" charset="0"/>
                <a:ea typeface="Source Sans Pro" panose="020B0503030403020204" pitchFamily="34" charset="0"/>
                <a:cs typeface="Red Hat Display" panose="02010303040201060303" pitchFamily="2" charset="0"/>
              </a:defRPr>
            </a:lvl1pPr>
            <a:lvl2pPr>
              <a:defRPr sz="1000" b="0" i="0">
                <a:solidFill>
                  <a:schemeClr val="tx1"/>
                </a:solidFill>
                <a:latin typeface="Source Sans Pro" panose="020B0503030403020204" pitchFamily="34" charset="0"/>
                <a:ea typeface="Source Sans Pro" panose="020B0503030403020204" pitchFamily="34" charset="0"/>
                <a:cs typeface="Red Hat Display" panose="02010303040201060303" pitchFamily="2" charset="0"/>
              </a:defRPr>
            </a:lvl2pPr>
            <a:lvl3pPr>
              <a:defRPr sz="1000" b="0" i="0">
                <a:solidFill>
                  <a:schemeClr val="tx1"/>
                </a:solidFill>
                <a:latin typeface="Source Sans Pro" panose="020B0503030403020204" pitchFamily="34" charset="0"/>
                <a:ea typeface="Source Sans Pro" panose="020B0503030403020204" pitchFamily="34" charset="0"/>
                <a:cs typeface="Red Hat Display" panose="02010303040201060303" pitchFamily="2" charset="0"/>
              </a:defRPr>
            </a:lvl3pPr>
            <a:lvl4pPr>
              <a:defRPr sz="1000" b="0" i="0">
                <a:solidFill>
                  <a:schemeClr val="tx1"/>
                </a:solidFill>
                <a:latin typeface="Source Sans Pro" panose="020B0503030403020204" pitchFamily="34" charset="0"/>
                <a:ea typeface="Source Sans Pro" panose="020B0503030403020204" pitchFamily="34" charset="0"/>
                <a:cs typeface="Red Hat Display" panose="02010303040201060303" pitchFamily="2" charset="0"/>
              </a:defRPr>
            </a:lvl4pPr>
            <a:lvl5pPr>
              <a:defRPr sz="1000" b="0" i="0">
                <a:solidFill>
                  <a:schemeClr val="tx1"/>
                </a:solidFill>
                <a:latin typeface="Source Sans Pro" panose="020B0503030403020204" pitchFamily="34" charset="0"/>
                <a:ea typeface="Source Sans Pro" panose="020B0503030403020204" pitchFamily="34" charset="0"/>
                <a:cs typeface="Red Hat Display" panose="02010303040201060303" pitchFamily="2" charset="0"/>
              </a:defRPr>
            </a:lvl5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fi-FI" dirty="0"/>
          </a:p>
        </p:txBody>
      </p:sp>
      <p:sp>
        <p:nvSpPr>
          <p:cNvPr id="20" name="Sisällön paikkamerkki 5">
            <a:extLst>
              <a:ext uri="{FF2B5EF4-FFF2-40B4-BE49-F238E27FC236}">
                <a16:creationId xmlns:a16="http://schemas.microsoft.com/office/drawing/2014/main" id="{29857559-4D05-6CA5-C386-87376195B2E8}"/>
              </a:ext>
            </a:extLst>
          </p:cNvPr>
          <p:cNvSpPr>
            <a:spLocks noGrp="1"/>
          </p:cNvSpPr>
          <p:nvPr>
            <p:ph sz="quarter" idx="19"/>
          </p:nvPr>
        </p:nvSpPr>
        <p:spPr>
          <a:xfrm>
            <a:off x="4893212" y="2489932"/>
            <a:ext cx="3593353" cy="1967037"/>
          </a:xfrm>
        </p:spPr>
        <p:txBody>
          <a:bodyPr lIns="180000">
            <a:noAutofit/>
          </a:bodyPr>
          <a:lstStyle>
            <a:lvl1pPr>
              <a:defRPr sz="1000" b="0" i="0">
                <a:solidFill>
                  <a:schemeClr val="tx1"/>
                </a:solidFill>
                <a:latin typeface="Source Sans Pro" panose="020B0503030403020204" pitchFamily="34" charset="0"/>
                <a:ea typeface="Source Sans Pro" panose="020B0503030403020204" pitchFamily="34" charset="0"/>
                <a:cs typeface="Red Hat Display" panose="02010303040201060303" pitchFamily="2" charset="0"/>
              </a:defRPr>
            </a:lvl1pPr>
            <a:lvl2pPr>
              <a:defRPr sz="1000" b="0" i="0">
                <a:solidFill>
                  <a:schemeClr val="tx1"/>
                </a:solidFill>
                <a:latin typeface="Source Sans Pro" panose="020B0503030403020204" pitchFamily="34" charset="0"/>
                <a:ea typeface="Source Sans Pro" panose="020B0503030403020204" pitchFamily="34" charset="0"/>
                <a:cs typeface="Red Hat Display" panose="02010303040201060303" pitchFamily="2" charset="0"/>
              </a:defRPr>
            </a:lvl2pPr>
            <a:lvl3pPr>
              <a:defRPr sz="1000" b="0" i="0">
                <a:solidFill>
                  <a:schemeClr val="tx1"/>
                </a:solidFill>
                <a:latin typeface="Source Sans Pro" panose="020B0503030403020204" pitchFamily="34" charset="0"/>
                <a:ea typeface="Source Sans Pro" panose="020B0503030403020204" pitchFamily="34" charset="0"/>
                <a:cs typeface="Red Hat Display" panose="02010303040201060303" pitchFamily="2" charset="0"/>
              </a:defRPr>
            </a:lvl3pPr>
            <a:lvl4pPr>
              <a:defRPr sz="1000" b="0" i="0">
                <a:solidFill>
                  <a:schemeClr val="tx1"/>
                </a:solidFill>
                <a:latin typeface="Source Sans Pro" panose="020B0503030403020204" pitchFamily="34" charset="0"/>
                <a:ea typeface="Source Sans Pro" panose="020B0503030403020204" pitchFamily="34" charset="0"/>
                <a:cs typeface="Red Hat Display" panose="02010303040201060303" pitchFamily="2" charset="0"/>
              </a:defRPr>
            </a:lvl4pPr>
            <a:lvl5pPr>
              <a:defRPr sz="1000" b="0" i="0">
                <a:solidFill>
                  <a:schemeClr val="tx1"/>
                </a:solidFill>
                <a:latin typeface="Source Sans Pro" panose="020B0503030403020204" pitchFamily="34" charset="0"/>
                <a:ea typeface="Source Sans Pro" panose="020B0503030403020204" pitchFamily="34" charset="0"/>
                <a:cs typeface="Red Hat Display" panose="02010303040201060303" pitchFamily="2" charset="0"/>
              </a:defRPr>
            </a:lvl5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fi-FI" dirty="0"/>
          </a:p>
        </p:txBody>
      </p:sp>
    </p:spTree>
    <p:extLst>
      <p:ext uri="{BB962C8B-B14F-4D97-AF65-F5344CB8AC3E}">
        <p14:creationId xmlns:p14="http://schemas.microsoft.com/office/powerpoint/2010/main" val="155525431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4_Palvelukaavio_vaalea">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5E56E1C3-8FB4-B913-0D97-806E92382EAA}"/>
              </a:ext>
            </a:extLst>
          </p:cNvPr>
          <p:cNvSpPr>
            <a:spLocks noGrp="1"/>
          </p:cNvSpPr>
          <p:nvPr>
            <p:ph type="title" hasCustomPrompt="1"/>
          </p:nvPr>
        </p:nvSpPr>
        <p:spPr>
          <a:xfrm>
            <a:off x="4038599" y="546100"/>
            <a:ext cx="7370465" cy="915055"/>
          </a:xfrm>
        </p:spPr>
        <p:txBody>
          <a:bodyPr anchor="t">
            <a:noAutofit/>
          </a:bodyPr>
          <a:lstStyle>
            <a:lvl1pPr algn="ctr">
              <a:defRPr sz="3600" b="0" i="0">
                <a:solidFill>
                  <a:srgbClr val="2C1A46"/>
                </a:solidFill>
              </a:defRPr>
            </a:lvl1pPr>
          </a:lstStyle>
          <a:p>
            <a:r>
              <a:rPr lang="fi-FI" dirty="0"/>
              <a:t>Muokkaa </a:t>
            </a:r>
            <a:r>
              <a:rPr lang="fi-FI" dirty="0" err="1"/>
              <a:t>ots</a:t>
            </a:r>
            <a:r>
              <a:rPr lang="fi-FI" dirty="0"/>
              <a:t>. </a:t>
            </a:r>
            <a:r>
              <a:rPr lang="fi-FI" dirty="0" err="1"/>
              <a:t>napsautt</a:t>
            </a:r>
            <a:r>
              <a:rPr lang="fi-FI" dirty="0"/>
              <a:t>.</a:t>
            </a:r>
          </a:p>
        </p:txBody>
      </p:sp>
      <p:sp>
        <p:nvSpPr>
          <p:cNvPr id="11" name="Picture Placeholder 25">
            <a:extLst>
              <a:ext uri="{FF2B5EF4-FFF2-40B4-BE49-F238E27FC236}">
                <a16:creationId xmlns:a16="http://schemas.microsoft.com/office/drawing/2014/main" id="{D25D38F7-83C7-5E42-EE24-4664264192FC}"/>
              </a:ext>
            </a:extLst>
          </p:cNvPr>
          <p:cNvSpPr>
            <a:spLocks noGrp="1"/>
          </p:cNvSpPr>
          <p:nvPr>
            <p:ph type="pic" sz="quarter" idx="17"/>
          </p:nvPr>
        </p:nvSpPr>
        <p:spPr>
          <a:xfrm>
            <a:off x="0" y="0"/>
            <a:ext cx="3384469" cy="6858000"/>
          </a:xfrm>
          <a:custGeom>
            <a:avLst/>
            <a:gdLst>
              <a:gd name="connsiteX0" fmla="*/ 2 w 3384469"/>
              <a:gd name="connsiteY0" fmla="*/ 5200650 h 6858000"/>
              <a:gd name="connsiteX1" fmla="*/ 1628777 w 3384469"/>
              <a:gd name="connsiteY1" fmla="*/ 5200650 h 6858000"/>
              <a:gd name="connsiteX2" fmla="*/ 1628777 w 3384469"/>
              <a:gd name="connsiteY2" fmla="*/ 6858000 h 6858000"/>
              <a:gd name="connsiteX3" fmla="*/ 2 w 3384469"/>
              <a:gd name="connsiteY3" fmla="*/ 6858000 h 6858000"/>
              <a:gd name="connsiteX4" fmla="*/ 0 w 3384469"/>
              <a:gd name="connsiteY4" fmla="*/ 3457575 h 6858000"/>
              <a:gd name="connsiteX5" fmla="*/ 3384468 w 3384469"/>
              <a:gd name="connsiteY5" fmla="*/ 3457575 h 6858000"/>
              <a:gd name="connsiteX6" fmla="*/ 3384468 w 3384469"/>
              <a:gd name="connsiteY6" fmla="*/ 4838694 h 6858000"/>
              <a:gd name="connsiteX7" fmla="*/ 3108237 w 3384469"/>
              <a:gd name="connsiteY7" fmla="*/ 5114925 h 6858000"/>
              <a:gd name="connsiteX8" fmla="*/ 0 w 3384469"/>
              <a:gd name="connsiteY8" fmla="*/ 5114925 h 6858000"/>
              <a:gd name="connsiteX9" fmla="*/ 1727119 w 3384469"/>
              <a:gd name="connsiteY9" fmla="*/ 1743076 h 6858000"/>
              <a:gd name="connsiteX10" fmla="*/ 3113001 w 3384469"/>
              <a:gd name="connsiteY10" fmla="*/ 1743076 h 6858000"/>
              <a:gd name="connsiteX11" fmla="*/ 3384469 w 3384469"/>
              <a:gd name="connsiteY11" fmla="*/ 2014544 h 6858000"/>
              <a:gd name="connsiteX12" fmla="*/ 3384469 w 3384469"/>
              <a:gd name="connsiteY12" fmla="*/ 3371851 h 6858000"/>
              <a:gd name="connsiteX13" fmla="*/ 1727118 w 3384469"/>
              <a:gd name="connsiteY13" fmla="*/ 3371850 h 6858000"/>
              <a:gd name="connsiteX14" fmla="*/ 2 w 3384469"/>
              <a:gd name="connsiteY14" fmla="*/ 0 h 6858000"/>
              <a:gd name="connsiteX15" fmla="*/ 1628777 w 3384469"/>
              <a:gd name="connsiteY15" fmla="*/ 0 h 6858000"/>
              <a:gd name="connsiteX16" fmla="*/ 1628777 w 3384469"/>
              <a:gd name="connsiteY16" fmla="*/ 3371850 h 6858000"/>
              <a:gd name="connsiteX17" fmla="*/ 2 w 3384469"/>
              <a:gd name="connsiteY17" fmla="*/ 337185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384469" h="6858000">
                <a:moveTo>
                  <a:pt x="2" y="5200650"/>
                </a:moveTo>
                <a:lnTo>
                  <a:pt x="1628777" y="5200650"/>
                </a:lnTo>
                <a:lnTo>
                  <a:pt x="1628777" y="6858000"/>
                </a:lnTo>
                <a:lnTo>
                  <a:pt x="2" y="6858000"/>
                </a:lnTo>
                <a:close/>
                <a:moveTo>
                  <a:pt x="0" y="3457575"/>
                </a:moveTo>
                <a:lnTo>
                  <a:pt x="3384468" y="3457575"/>
                </a:lnTo>
                <a:lnTo>
                  <a:pt x="3384468" y="4838694"/>
                </a:lnTo>
                <a:cubicBezTo>
                  <a:pt x="3384468" y="4991252"/>
                  <a:pt x="3260795" y="5114925"/>
                  <a:pt x="3108237" y="5114925"/>
                </a:cubicBezTo>
                <a:lnTo>
                  <a:pt x="0" y="5114925"/>
                </a:lnTo>
                <a:close/>
                <a:moveTo>
                  <a:pt x="1727119" y="1743076"/>
                </a:moveTo>
                <a:lnTo>
                  <a:pt x="3113001" y="1743076"/>
                </a:lnTo>
                <a:cubicBezTo>
                  <a:pt x="3262929" y="1743076"/>
                  <a:pt x="3384469" y="1864616"/>
                  <a:pt x="3384469" y="2014544"/>
                </a:cubicBezTo>
                <a:lnTo>
                  <a:pt x="3384469" y="3371851"/>
                </a:lnTo>
                <a:lnTo>
                  <a:pt x="1727118" y="3371850"/>
                </a:lnTo>
                <a:close/>
                <a:moveTo>
                  <a:pt x="2" y="0"/>
                </a:moveTo>
                <a:lnTo>
                  <a:pt x="1628777" y="0"/>
                </a:lnTo>
                <a:lnTo>
                  <a:pt x="1628777" y="3371850"/>
                </a:lnTo>
                <a:lnTo>
                  <a:pt x="2" y="3371850"/>
                </a:lnTo>
                <a:close/>
              </a:path>
            </a:pathLst>
          </a:custGeom>
          <a:solidFill>
            <a:schemeClr val="bg1">
              <a:lumMod val="95000"/>
            </a:schemeClr>
          </a:solidFill>
        </p:spPr>
        <p:txBody>
          <a:bodyPr wrap="square">
            <a:noAutofit/>
          </a:bodyPr>
          <a:lstStyle>
            <a:lvl1pPr>
              <a:defRPr b="0" i="0">
                <a:latin typeface="Source Sans Pro" panose="020B0503030403020204" pitchFamily="34" charset="0"/>
                <a:ea typeface="Source Sans Pro" panose="020B0503030403020204" pitchFamily="34" charset="0"/>
              </a:defRPr>
            </a:lvl1pPr>
          </a:lstStyle>
          <a:p>
            <a:r>
              <a:rPr lang="fi-FI"/>
              <a:t>Lisää kuva napsauttamalla kuvaketta</a:t>
            </a:r>
            <a:endParaRPr lang="fi-FI" dirty="0"/>
          </a:p>
        </p:txBody>
      </p:sp>
      <p:sp>
        <p:nvSpPr>
          <p:cNvPr id="3" name="Sisällön paikkamerkki 2">
            <a:extLst>
              <a:ext uri="{FF2B5EF4-FFF2-40B4-BE49-F238E27FC236}">
                <a16:creationId xmlns:a16="http://schemas.microsoft.com/office/drawing/2014/main" id="{6C24DB3C-E03F-E7D0-30FE-9FED2EB8039F}"/>
              </a:ext>
            </a:extLst>
          </p:cNvPr>
          <p:cNvSpPr>
            <a:spLocks noGrp="1"/>
          </p:cNvSpPr>
          <p:nvPr>
            <p:ph idx="1"/>
          </p:nvPr>
        </p:nvSpPr>
        <p:spPr>
          <a:xfrm>
            <a:off x="4038599" y="3516313"/>
            <a:ext cx="1831181" cy="2638426"/>
          </a:xfrm>
        </p:spPr>
        <p:txBody>
          <a:bodyPr>
            <a:normAutofit/>
          </a:bodyPr>
          <a:lstStyle>
            <a:lvl1pPr>
              <a:defRPr sz="1000" b="0" i="0">
                <a:solidFill>
                  <a:srgbClr val="2C1A46"/>
                </a:solidFill>
                <a:latin typeface="Source Sans Pro" panose="020B0503030403020204" pitchFamily="34" charset="0"/>
                <a:ea typeface="Source Sans Pro" panose="020B0503030403020204" pitchFamily="34" charset="0"/>
              </a:defRPr>
            </a:lvl1pPr>
            <a:lvl2pPr>
              <a:defRPr sz="1000" b="0" i="0">
                <a:solidFill>
                  <a:srgbClr val="2C1A46"/>
                </a:solidFill>
                <a:latin typeface="Source Sans Pro" panose="020B0503030403020204" pitchFamily="34" charset="0"/>
                <a:ea typeface="Source Sans Pro" panose="020B0503030403020204" pitchFamily="34" charset="0"/>
              </a:defRPr>
            </a:lvl2pPr>
            <a:lvl3pPr>
              <a:defRPr sz="1000" b="0" i="0">
                <a:solidFill>
                  <a:srgbClr val="2C1A46"/>
                </a:solidFill>
                <a:latin typeface="Source Sans Pro" panose="020B0503030403020204" pitchFamily="34" charset="0"/>
                <a:ea typeface="Source Sans Pro" panose="020B0503030403020204" pitchFamily="34" charset="0"/>
              </a:defRPr>
            </a:lvl3pPr>
            <a:lvl4pPr>
              <a:defRPr sz="1000" b="0" i="0">
                <a:solidFill>
                  <a:srgbClr val="2C1A46"/>
                </a:solidFill>
                <a:latin typeface="Source Sans Pro" panose="020B0503030403020204" pitchFamily="34" charset="0"/>
                <a:ea typeface="Source Sans Pro" panose="020B0503030403020204" pitchFamily="34" charset="0"/>
              </a:defRPr>
            </a:lvl4pPr>
            <a:lvl5pPr>
              <a:defRPr sz="1000" b="0" i="0">
                <a:solidFill>
                  <a:srgbClr val="2C1A46"/>
                </a:solidFill>
                <a:latin typeface="Source Sans Pro" panose="020B0503030403020204" pitchFamily="34" charset="0"/>
                <a:ea typeface="Source Sans Pro" panose="020B0503030403020204" pitchFamily="34" charset="0"/>
              </a:defRPr>
            </a:lvl5pPr>
            <a:lvl6pPr>
              <a:defRPr sz="2000"/>
            </a:lvl6pPr>
            <a:lvl7pPr>
              <a:defRPr sz="2000"/>
            </a:lvl7pPr>
            <a:lvl8pPr>
              <a:defRPr sz="2000"/>
            </a:lvl8pPr>
            <a:lvl9pPr>
              <a:defRPr sz="2000"/>
            </a:lvl9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fi-FI" dirty="0"/>
          </a:p>
        </p:txBody>
      </p:sp>
      <p:sp>
        <p:nvSpPr>
          <p:cNvPr id="4" name="Tekstin paikkamerkki 3">
            <a:extLst>
              <a:ext uri="{FF2B5EF4-FFF2-40B4-BE49-F238E27FC236}">
                <a16:creationId xmlns:a16="http://schemas.microsoft.com/office/drawing/2014/main" id="{58DF2935-7E9C-E7FB-F746-7BF14CF54619}"/>
              </a:ext>
            </a:extLst>
          </p:cNvPr>
          <p:cNvSpPr>
            <a:spLocks noGrp="1"/>
          </p:cNvSpPr>
          <p:nvPr>
            <p:ph type="body" sz="half" idx="2"/>
          </p:nvPr>
        </p:nvSpPr>
        <p:spPr>
          <a:xfrm>
            <a:off x="4038600" y="1659192"/>
            <a:ext cx="7370464" cy="799804"/>
          </a:xfrm>
        </p:spPr>
        <p:txBody>
          <a:bodyPr anchor="t"/>
          <a:lstStyle>
            <a:lvl1pPr marL="0" indent="0" algn="ctr">
              <a:lnSpc>
                <a:spcPct val="100000"/>
              </a:lnSpc>
              <a:buNone/>
              <a:defRPr sz="1600" b="1" i="0">
                <a:solidFill>
                  <a:srgbClr val="2C1A46"/>
                </a:solidFill>
                <a:latin typeface="Source Sans Pro SemiBold" panose="020B0503030403020204" pitchFamily="34" charset="0"/>
                <a:ea typeface="Source Sans Pro SemiBold" panose="020B0503030403020204" pitchFamily="34" charset="0"/>
                <a:cs typeface="Red Hat Display Medium" panose="02010303040201060303" pitchFamily="2"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i-FI"/>
              <a:t>Muokkaa tekstin perustyylejä napsauttamalla</a:t>
            </a:r>
          </a:p>
        </p:txBody>
      </p:sp>
      <p:sp>
        <p:nvSpPr>
          <p:cNvPr id="7" name="Dian numeron paikkamerkki 6">
            <a:extLst>
              <a:ext uri="{FF2B5EF4-FFF2-40B4-BE49-F238E27FC236}">
                <a16:creationId xmlns:a16="http://schemas.microsoft.com/office/drawing/2014/main" id="{9937BF47-126F-7C77-8691-74F923A90C8C}"/>
              </a:ext>
            </a:extLst>
          </p:cNvPr>
          <p:cNvSpPr>
            <a:spLocks noGrp="1"/>
          </p:cNvSpPr>
          <p:nvPr>
            <p:ph type="sldNum" sz="quarter" idx="12"/>
          </p:nvPr>
        </p:nvSpPr>
        <p:spPr/>
        <p:txBody>
          <a:bodyPr/>
          <a:lstStyle>
            <a:lvl1pPr>
              <a:defRPr b="1" i="0"/>
            </a:lvl1pPr>
          </a:lstStyle>
          <a:p>
            <a:fld id="{9AE0816B-83D0-7A4C-B938-1EA5F5A9312B}" type="slidenum">
              <a:rPr lang="fi-FI" smtClean="0"/>
              <a:pPr/>
              <a:t>‹#›</a:t>
            </a:fld>
            <a:endParaRPr lang="fi-FI" dirty="0"/>
          </a:p>
        </p:txBody>
      </p:sp>
      <p:pic>
        <p:nvPicPr>
          <p:cNvPr id="8" name="Kuva 7">
            <a:extLst>
              <a:ext uri="{FF2B5EF4-FFF2-40B4-BE49-F238E27FC236}">
                <a16:creationId xmlns:a16="http://schemas.microsoft.com/office/drawing/2014/main" id="{F5A4485C-2AFB-D4C7-67F3-649A587704FC}"/>
              </a:ext>
            </a:extLst>
          </p:cNvPr>
          <p:cNvPicPr>
            <a:picLocks noChangeAspect="1"/>
          </p:cNvPicPr>
          <p:nvPr userDrawn="1"/>
        </p:nvPicPr>
        <p:blipFill>
          <a:blip r:embed="rId2"/>
          <a:srcRect/>
          <a:stretch/>
        </p:blipFill>
        <p:spPr>
          <a:xfrm>
            <a:off x="11409198" y="6341412"/>
            <a:ext cx="402240" cy="403848"/>
          </a:xfrm>
          <a:prstGeom prst="rect">
            <a:avLst/>
          </a:prstGeom>
        </p:spPr>
      </p:pic>
      <p:sp>
        <p:nvSpPr>
          <p:cNvPr id="14" name="Sisällön paikkamerkki 2">
            <a:extLst>
              <a:ext uri="{FF2B5EF4-FFF2-40B4-BE49-F238E27FC236}">
                <a16:creationId xmlns:a16="http://schemas.microsoft.com/office/drawing/2014/main" id="{254D13B6-4F43-61CC-921C-279876CC109A}"/>
              </a:ext>
            </a:extLst>
          </p:cNvPr>
          <p:cNvSpPr>
            <a:spLocks noGrp="1"/>
          </p:cNvSpPr>
          <p:nvPr>
            <p:ph idx="18"/>
          </p:nvPr>
        </p:nvSpPr>
        <p:spPr>
          <a:xfrm>
            <a:off x="5886945" y="3516313"/>
            <a:ext cx="1831181" cy="2638426"/>
          </a:xfrm>
        </p:spPr>
        <p:txBody>
          <a:bodyPr>
            <a:normAutofit/>
          </a:bodyPr>
          <a:lstStyle>
            <a:lvl1pPr>
              <a:defRPr sz="1000" b="0" i="0">
                <a:solidFill>
                  <a:srgbClr val="2C1A46"/>
                </a:solidFill>
                <a:latin typeface="Source Sans Pro" panose="020B0503030403020204" pitchFamily="34" charset="0"/>
                <a:ea typeface="Source Sans Pro" panose="020B0503030403020204" pitchFamily="34" charset="0"/>
              </a:defRPr>
            </a:lvl1pPr>
            <a:lvl2pPr>
              <a:defRPr sz="1000" b="0" i="0">
                <a:solidFill>
                  <a:srgbClr val="2C1A46"/>
                </a:solidFill>
                <a:latin typeface="Source Sans Pro" panose="020B0503030403020204" pitchFamily="34" charset="0"/>
                <a:ea typeface="Source Sans Pro" panose="020B0503030403020204" pitchFamily="34" charset="0"/>
              </a:defRPr>
            </a:lvl2pPr>
            <a:lvl3pPr>
              <a:defRPr sz="1000" b="0" i="0">
                <a:solidFill>
                  <a:srgbClr val="2C1A46"/>
                </a:solidFill>
                <a:latin typeface="Source Sans Pro" panose="020B0503030403020204" pitchFamily="34" charset="0"/>
                <a:ea typeface="Source Sans Pro" panose="020B0503030403020204" pitchFamily="34" charset="0"/>
              </a:defRPr>
            </a:lvl3pPr>
            <a:lvl4pPr>
              <a:defRPr sz="1000" b="0" i="0">
                <a:solidFill>
                  <a:srgbClr val="2C1A46"/>
                </a:solidFill>
                <a:latin typeface="Source Sans Pro" panose="020B0503030403020204" pitchFamily="34" charset="0"/>
                <a:ea typeface="Source Sans Pro" panose="020B0503030403020204" pitchFamily="34" charset="0"/>
              </a:defRPr>
            </a:lvl4pPr>
            <a:lvl5pPr>
              <a:defRPr sz="1000" b="0" i="0">
                <a:solidFill>
                  <a:srgbClr val="2C1A46"/>
                </a:solidFill>
                <a:latin typeface="Source Sans Pro" panose="020B0503030403020204" pitchFamily="34" charset="0"/>
                <a:ea typeface="Source Sans Pro" panose="020B0503030403020204" pitchFamily="34" charset="0"/>
              </a:defRPr>
            </a:lvl5pPr>
            <a:lvl6pPr>
              <a:defRPr sz="2000"/>
            </a:lvl6pPr>
            <a:lvl7pPr>
              <a:defRPr sz="2000"/>
            </a:lvl7pPr>
            <a:lvl8pPr>
              <a:defRPr sz="2000"/>
            </a:lvl8pPr>
            <a:lvl9pPr>
              <a:defRPr sz="2000"/>
            </a:lvl9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fi-FI" dirty="0"/>
          </a:p>
        </p:txBody>
      </p:sp>
      <p:sp>
        <p:nvSpPr>
          <p:cNvPr id="15" name="Sisällön paikkamerkki 2">
            <a:extLst>
              <a:ext uri="{FF2B5EF4-FFF2-40B4-BE49-F238E27FC236}">
                <a16:creationId xmlns:a16="http://schemas.microsoft.com/office/drawing/2014/main" id="{B15EE86C-B2C7-6678-D593-EB5FF405E111}"/>
              </a:ext>
            </a:extLst>
          </p:cNvPr>
          <p:cNvSpPr>
            <a:spLocks noGrp="1"/>
          </p:cNvSpPr>
          <p:nvPr>
            <p:ph idx="19"/>
          </p:nvPr>
        </p:nvSpPr>
        <p:spPr>
          <a:xfrm>
            <a:off x="7739558" y="3519888"/>
            <a:ext cx="1831181" cy="2638426"/>
          </a:xfrm>
        </p:spPr>
        <p:txBody>
          <a:bodyPr>
            <a:normAutofit/>
          </a:bodyPr>
          <a:lstStyle>
            <a:lvl1pPr>
              <a:defRPr sz="1000" b="0" i="0">
                <a:solidFill>
                  <a:srgbClr val="2C1A46"/>
                </a:solidFill>
                <a:latin typeface="Source Sans Pro" panose="020B0503030403020204" pitchFamily="34" charset="0"/>
                <a:ea typeface="Source Sans Pro" panose="020B0503030403020204" pitchFamily="34" charset="0"/>
              </a:defRPr>
            </a:lvl1pPr>
            <a:lvl2pPr>
              <a:defRPr sz="1000" b="0" i="0">
                <a:solidFill>
                  <a:srgbClr val="2C1A46"/>
                </a:solidFill>
                <a:latin typeface="Source Sans Pro" panose="020B0503030403020204" pitchFamily="34" charset="0"/>
                <a:ea typeface="Source Sans Pro" panose="020B0503030403020204" pitchFamily="34" charset="0"/>
              </a:defRPr>
            </a:lvl2pPr>
            <a:lvl3pPr>
              <a:defRPr sz="1000" b="0" i="0">
                <a:solidFill>
                  <a:srgbClr val="2C1A46"/>
                </a:solidFill>
                <a:latin typeface="Source Sans Pro" panose="020B0503030403020204" pitchFamily="34" charset="0"/>
                <a:ea typeface="Source Sans Pro" panose="020B0503030403020204" pitchFamily="34" charset="0"/>
              </a:defRPr>
            </a:lvl3pPr>
            <a:lvl4pPr>
              <a:defRPr sz="1000" b="0" i="0">
                <a:solidFill>
                  <a:srgbClr val="2C1A46"/>
                </a:solidFill>
                <a:latin typeface="Source Sans Pro" panose="020B0503030403020204" pitchFamily="34" charset="0"/>
                <a:ea typeface="Source Sans Pro" panose="020B0503030403020204" pitchFamily="34" charset="0"/>
              </a:defRPr>
            </a:lvl4pPr>
            <a:lvl5pPr>
              <a:defRPr sz="1000" b="0" i="0">
                <a:solidFill>
                  <a:srgbClr val="2C1A46"/>
                </a:solidFill>
                <a:latin typeface="Source Sans Pro" panose="020B0503030403020204" pitchFamily="34" charset="0"/>
                <a:ea typeface="Source Sans Pro" panose="020B0503030403020204" pitchFamily="34" charset="0"/>
              </a:defRPr>
            </a:lvl5pPr>
            <a:lvl6pPr>
              <a:defRPr sz="2000"/>
            </a:lvl6pPr>
            <a:lvl7pPr>
              <a:defRPr sz="2000"/>
            </a:lvl7pPr>
            <a:lvl8pPr>
              <a:defRPr sz="2000"/>
            </a:lvl8pPr>
            <a:lvl9pPr>
              <a:defRPr sz="2000"/>
            </a:lvl9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fi-FI" dirty="0"/>
          </a:p>
        </p:txBody>
      </p:sp>
      <p:sp>
        <p:nvSpPr>
          <p:cNvPr id="16" name="Sisällön paikkamerkki 2">
            <a:extLst>
              <a:ext uri="{FF2B5EF4-FFF2-40B4-BE49-F238E27FC236}">
                <a16:creationId xmlns:a16="http://schemas.microsoft.com/office/drawing/2014/main" id="{CAF93D14-E82A-82DF-CEDB-C5576ACCB171}"/>
              </a:ext>
            </a:extLst>
          </p:cNvPr>
          <p:cNvSpPr>
            <a:spLocks noGrp="1"/>
          </p:cNvSpPr>
          <p:nvPr>
            <p:ph idx="20"/>
          </p:nvPr>
        </p:nvSpPr>
        <p:spPr>
          <a:xfrm>
            <a:off x="9577883" y="3516313"/>
            <a:ext cx="1831181" cy="2638426"/>
          </a:xfrm>
        </p:spPr>
        <p:txBody>
          <a:bodyPr>
            <a:normAutofit/>
          </a:bodyPr>
          <a:lstStyle>
            <a:lvl1pPr>
              <a:defRPr sz="1000" b="0" i="0">
                <a:solidFill>
                  <a:srgbClr val="2C1A46"/>
                </a:solidFill>
                <a:latin typeface="Source Sans Pro" panose="020B0503030403020204" pitchFamily="34" charset="0"/>
                <a:ea typeface="Source Sans Pro" panose="020B0503030403020204" pitchFamily="34" charset="0"/>
              </a:defRPr>
            </a:lvl1pPr>
            <a:lvl2pPr>
              <a:defRPr sz="1000" b="0" i="0">
                <a:solidFill>
                  <a:srgbClr val="2C1A46"/>
                </a:solidFill>
                <a:latin typeface="Source Sans Pro" panose="020B0503030403020204" pitchFamily="34" charset="0"/>
                <a:ea typeface="Source Sans Pro" panose="020B0503030403020204" pitchFamily="34" charset="0"/>
              </a:defRPr>
            </a:lvl2pPr>
            <a:lvl3pPr>
              <a:defRPr sz="1000" b="0" i="0">
                <a:solidFill>
                  <a:srgbClr val="2C1A46"/>
                </a:solidFill>
                <a:latin typeface="Source Sans Pro" panose="020B0503030403020204" pitchFamily="34" charset="0"/>
                <a:ea typeface="Source Sans Pro" panose="020B0503030403020204" pitchFamily="34" charset="0"/>
              </a:defRPr>
            </a:lvl3pPr>
            <a:lvl4pPr>
              <a:defRPr sz="1000" b="0" i="0">
                <a:solidFill>
                  <a:srgbClr val="2C1A46"/>
                </a:solidFill>
                <a:latin typeface="Source Sans Pro" panose="020B0503030403020204" pitchFamily="34" charset="0"/>
                <a:ea typeface="Source Sans Pro" panose="020B0503030403020204" pitchFamily="34" charset="0"/>
              </a:defRPr>
            </a:lvl4pPr>
            <a:lvl5pPr>
              <a:defRPr sz="1000" b="0" i="0">
                <a:solidFill>
                  <a:srgbClr val="2C1A46"/>
                </a:solidFill>
                <a:latin typeface="Source Sans Pro" panose="020B0503030403020204" pitchFamily="34" charset="0"/>
                <a:ea typeface="Source Sans Pro" panose="020B0503030403020204" pitchFamily="34" charset="0"/>
              </a:defRPr>
            </a:lvl5pPr>
            <a:lvl6pPr>
              <a:defRPr sz="2000"/>
            </a:lvl6pPr>
            <a:lvl7pPr>
              <a:defRPr sz="2000"/>
            </a:lvl7pPr>
            <a:lvl8pPr>
              <a:defRPr sz="2000"/>
            </a:lvl8pPr>
            <a:lvl9pPr>
              <a:defRPr sz="2000"/>
            </a:lvl9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fi-FI" dirty="0"/>
          </a:p>
        </p:txBody>
      </p:sp>
      <p:sp>
        <p:nvSpPr>
          <p:cNvPr id="17" name="Tekstin paikkamerkki 3">
            <a:extLst>
              <a:ext uri="{FF2B5EF4-FFF2-40B4-BE49-F238E27FC236}">
                <a16:creationId xmlns:a16="http://schemas.microsoft.com/office/drawing/2014/main" id="{E30B1444-30B4-96E3-9329-A731767BFD2D}"/>
              </a:ext>
            </a:extLst>
          </p:cNvPr>
          <p:cNvSpPr>
            <a:spLocks noGrp="1"/>
          </p:cNvSpPr>
          <p:nvPr>
            <p:ph type="body" sz="half" idx="21"/>
          </p:nvPr>
        </p:nvSpPr>
        <p:spPr>
          <a:xfrm>
            <a:off x="4032894" y="2477507"/>
            <a:ext cx="2428424" cy="1038806"/>
          </a:xfrm>
        </p:spPr>
        <p:txBody>
          <a:bodyPr anchor="t"/>
          <a:lstStyle>
            <a:lvl1pPr marL="0" indent="0" algn="ctr">
              <a:lnSpc>
                <a:spcPct val="100000"/>
              </a:lnSpc>
              <a:buNone/>
              <a:defRPr sz="1600" b="1" i="0">
                <a:solidFill>
                  <a:srgbClr val="2C1A46"/>
                </a:solidFill>
                <a:latin typeface="Source Sans Pro SemiBold" panose="020B0503030403020204" pitchFamily="34" charset="0"/>
                <a:ea typeface="Source Sans Pro SemiBold" panose="020B0503030403020204" pitchFamily="34" charset="0"/>
                <a:cs typeface="Red Hat Display Medium" panose="02010303040201060303" pitchFamily="2"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i-FI"/>
              <a:t>Muokkaa tekstin perustyylejä napsauttamalla</a:t>
            </a:r>
          </a:p>
        </p:txBody>
      </p:sp>
      <p:sp>
        <p:nvSpPr>
          <p:cNvPr id="18" name="Tekstin paikkamerkki 3">
            <a:extLst>
              <a:ext uri="{FF2B5EF4-FFF2-40B4-BE49-F238E27FC236}">
                <a16:creationId xmlns:a16="http://schemas.microsoft.com/office/drawing/2014/main" id="{6503C614-588E-1CAC-3233-7E7E32B39E14}"/>
              </a:ext>
            </a:extLst>
          </p:cNvPr>
          <p:cNvSpPr>
            <a:spLocks noGrp="1"/>
          </p:cNvSpPr>
          <p:nvPr>
            <p:ph type="body" sz="half" idx="22"/>
          </p:nvPr>
        </p:nvSpPr>
        <p:spPr>
          <a:xfrm>
            <a:off x="6502788" y="2477507"/>
            <a:ext cx="2428424" cy="1038806"/>
          </a:xfrm>
        </p:spPr>
        <p:txBody>
          <a:bodyPr anchor="t"/>
          <a:lstStyle>
            <a:lvl1pPr marL="0" indent="0" algn="ctr">
              <a:lnSpc>
                <a:spcPct val="100000"/>
              </a:lnSpc>
              <a:buNone/>
              <a:defRPr sz="1600" b="1" i="0">
                <a:solidFill>
                  <a:srgbClr val="2C1A46"/>
                </a:solidFill>
                <a:latin typeface="Source Sans Pro SemiBold" panose="020B0503030403020204" pitchFamily="34" charset="0"/>
                <a:ea typeface="Source Sans Pro SemiBold" panose="020B0503030403020204" pitchFamily="34" charset="0"/>
                <a:cs typeface="Red Hat Display Medium" panose="02010303040201060303" pitchFamily="2"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i-FI"/>
              <a:t>Muokkaa tekstin perustyylejä napsauttamalla</a:t>
            </a:r>
          </a:p>
        </p:txBody>
      </p:sp>
      <p:sp>
        <p:nvSpPr>
          <p:cNvPr id="19" name="Tekstin paikkamerkki 3">
            <a:extLst>
              <a:ext uri="{FF2B5EF4-FFF2-40B4-BE49-F238E27FC236}">
                <a16:creationId xmlns:a16="http://schemas.microsoft.com/office/drawing/2014/main" id="{9B0C0E90-43FD-0674-219B-EAA5E5529786}"/>
              </a:ext>
            </a:extLst>
          </p:cNvPr>
          <p:cNvSpPr>
            <a:spLocks noGrp="1"/>
          </p:cNvSpPr>
          <p:nvPr>
            <p:ph type="body" sz="half" idx="23"/>
          </p:nvPr>
        </p:nvSpPr>
        <p:spPr>
          <a:xfrm>
            <a:off x="8980640" y="2477506"/>
            <a:ext cx="2428424" cy="1038806"/>
          </a:xfrm>
        </p:spPr>
        <p:txBody>
          <a:bodyPr anchor="t"/>
          <a:lstStyle>
            <a:lvl1pPr marL="0" indent="0" algn="ctr">
              <a:lnSpc>
                <a:spcPct val="100000"/>
              </a:lnSpc>
              <a:buNone/>
              <a:defRPr sz="1600" b="1" i="0">
                <a:solidFill>
                  <a:srgbClr val="2C1A46"/>
                </a:solidFill>
                <a:latin typeface="Source Sans Pro SemiBold" panose="020B0503030403020204" pitchFamily="34" charset="0"/>
                <a:ea typeface="Source Sans Pro SemiBold" panose="020B0503030403020204" pitchFamily="34" charset="0"/>
                <a:cs typeface="Red Hat Display Medium" panose="02010303040201060303" pitchFamily="2"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i-FI"/>
              <a:t>Muokkaa tekstin perustyylejä napsauttamalla</a:t>
            </a:r>
          </a:p>
        </p:txBody>
      </p:sp>
    </p:spTree>
    <p:extLst>
      <p:ext uri="{BB962C8B-B14F-4D97-AF65-F5344CB8AC3E}">
        <p14:creationId xmlns:p14="http://schemas.microsoft.com/office/powerpoint/2010/main" val="242453259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Otsikon paikkamerkki 1">
            <a:extLst>
              <a:ext uri="{FF2B5EF4-FFF2-40B4-BE49-F238E27FC236}">
                <a16:creationId xmlns:a16="http://schemas.microsoft.com/office/drawing/2014/main" id="{4E526F56-F76B-2515-97B8-B34356C425B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i-FI" dirty="0"/>
              <a:t>Muokkaa </a:t>
            </a:r>
            <a:r>
              <a:rPr lang="fi-FI" dirty="0" err="1"/>
              <a:t>ots</a:t>
            </a:r>
            <a:r>
              <a:rPr lang="fi-FI" dirty="0"/>
              <a:t>. </a:t>
            </a:r>
            <a:r>
              <a:rPr lang="fi-FI" dirty="0" err="1"/>
              <a:t>perustyyl</a:t>
            </a:r>
            <a:r>
              <a:rPr lang="fi-FI" dirty="0"/>
              <a:t>. </a:t>
            </a:r>
            <a:r>
              <a:rPr lang="fi-FI" dirty="0" err="1"/>
              <a:t>napsautt</a:t>
            </a:r>
            <a:r>
              <a:rPr lang="fi-FI" dirty="0"/>
              <a:t>.</a:t>
            </a:r>
          </a:p>
        </p:txBody>
      </p:sp>
      <p:sp>
        <p:nvSpPr>
          <p:cNvPr id="3" name="Tekstin paikkamerkki 2">
            <a:extLst>
              <a:ext uri="{FF2B5EF4-FFF2-40B4-BE49-F238E27FC236}">
                <a16:creationId xmlns:a16="http://schemas.microsoft.com/office/drawing/2014/main" id="{FB18C524-E05D-80F6-50E8-EFFE2EC66F8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i-FI" dirty="0"/>
              <a:t>Muokkaa tekstin perustyylejä napsauttamalla</a:t>
            </a:r>
          </a:p>
          <a:p>
            <a:pPr lvl="1"/>
            <a:r>
              <a:rPr lang="fi-FI" dirty="0"/>
              <a:t>toinen taso</a:t>
            </a:r>
          </a:p>
          <a:p>
            <a:pPr lvl="2"/>
            <a:r>
              <a:rPr lang="fi-FI" dirty="0"/>
              <a:t>kolmas taso</a:t>
            </a:r>
          </a:p>
          <a:p>
            <a:pPr lvl="3"/>
            <a:r>
              <a:rPr lang="fi-FI" dirty="0"/>
              <a:t>neljäs taso</a:t>
            </a:r>
          </a:p>
          <a:p>
            <a:pPr lvl="4"/>
            <a:r>
              <a:rPr lang="fi-FI" dirty="0"/>
              <a:t>viides taso</a:t>
            </a:r>
          </a:p>
        </p:txBody>
      </p:sp>
      <p:sp>
        <p:nvSpPr>
          <p:cNvPr id="6" name="Dian numeron paikkamerkki 5">
            <a:extLst>
              <a:ext uri="{FF2B5EF4-FFF2-40B4-BE49-F238E27FC236}">
                <a16:creationId xmlns:a16="http://schemas.microsoft.com/office/drawing/2014/main" id="{3A304B78-BB34-6E74-549C-74573949687C}"/>
              </a:ext>
            </a:extLst>
          </p:cNvPr>
          <p:cNvSpPr>
            <a:spLocks noGrp="1"/>
          </p:cNvSpPr>
          <p:nvPr>
            <p:ph type="sldNum" sz="quarter" idx="4"/>
          </p:nvPr>
        </p:nvSpPr>
        <p:spPr>
          <a:xfrm>
            <a:off x="135148" y="6356350"/>
            <a:ext cx="547332" cy="365125"/>
          </a:xfrm>
          <a:prstGeom prst="rect">
            <a:avLst/>
          </a:prstGeom>
        </p:spPr>
        <p:txBody>
          <a:bodyPr vert="horz" lIns="91440" tIns="45720" rIns="91440" bIns="45720" rtlCol="0" anchor="ctr"/>
          <a:lstStyle>
            <a:lvl1pPr algn="ctr">
              <a:defRPr sz="1000" b="1" i="0">
                <a:solidFill>
                  <a:schemeClr val="tx1"/>
                </a:solidFill>
                <a:latin typeface="Source Sans Pro SemiBold" panose="020B0503030403020204" pitchFamily="34" charset="0"/>
                <a:ea typeface="Source Sans Pro SemiBold" panose="020B0503030403020204" pitchFamily="34" charset="0"/>
                <a:cs typeface="Red Hat Display Medium" panose="02010303040201060303" pitchFamily="2" charset="0"/>
              </a:defRPr>
            </a:lvl1pPr>
          </a:lstStyle>
          <a:p>
            <a:fld id="{9AE0816B-83D0-7A4C-B938-1EA5F5A9312B}" type="slidenum">
              <a:rPr lang="fi-FI" smtClean="0"/>
              <a:pPr/>
              <a:t>‹#›</a:t>
            </a:fld>
            <a:endParaRPr lang="fi-FI" dirty="0"/>
          </a:p>
        </p:txBody>
      </p:sp>
      <p:cxnSp>
        <p:nvCxnSpPr>
          <p:cNvPr id="10" name="Suora yhdysviiva 9">
            <a:extLst>
              <a:ext uri="{FF2B5EF4-FFF2-40B4-BE49-F238E27FC236}">
                <a16:creationId xmlns:a16="http://schemas.microsoft.com/office/drawing/2014/main" id="{0A0ABAE3-9FF8-8FC6-A34A-14133C61A768}"/>
              </a:ext>
            </a:extLst>
          </p:cNvPr>
          <p:cNvCxnSpPr/>
          <p:nvPr userDrawn="1"/>
        </p:nvCxnSpPr>
        <p:spPr>
          <a:xfrm>
            <a:off x="682482" y="6356350"/>
            <a:ext cx="0" cy="365125"/>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48960603"/>
      </p:ext>
    </p:extLst>
  </p:cSld>
  <p:clrMap bg1="lt1" tx1="dk1" bg2="lt2" tx2="dk2" accent1="accent1" accent2="accent2" accent3="accent3" accent4="accent4" accent5="accent5" accent6="accent6" hlink="hlink" folHlink="folHlink"/>
  <p:sldLayoutIdLst>
    <p:sldLayoutId id="2147483730" r:id="rId1"/>
    <p:sldLayoutId id="2147483733" r:id="rId2"/>
    <p:sldLayoutId id="2147483734" r:id="rId3"/>
    <p:sldLayoutId id="2147483735" r:id="rId4"/>
    <p:sldLayoutId id="2147483738" r:id="rId5"/>
    <p:sldLayoutId id="2147483739" r:id="rId6"/>
    <p:sldLayoutId id="2147483742" r:id="rId7"/>
    <p:sldLayoutId id="2147483743" r:id="rId8"/>
    <p:sldLayoutId id="2147483746" r:id="rId9"/>
    <p:sldLayoutId id="2147483749" r:id="rId10"/>
    <p:sldLayoutId id="2147483750" r:id="rId11"/>
    <p:sldLayoutId id="2147483751" r:id="rId12"/>
    <p:sldLayoutId id="2147483754" r:id="rId13"/>
    <p:sldLayoutId id="2147483755" r:id="rId14"/>
    <p:sldLayoutId id="2147483756" r:id="rId15"/>
    <p:sldLayoutId id="2147483757" r:id="rId16"/>
    <p:sldLayoutId id="2147483758" r:id="rId17"/>
    <p:sldLayoutId id="2147483761" r:id="rId18"/>
    <p:sldLayoutId id="2147483764" r:id="rId19"/>
    <p:sldLayoutId id="2147483664" r:id="rId20"/>
    <p:sldLayoutId id="2147483666" r:id="rId21"/>
    <p:sldLayoutId id="2147483672" r:id="rId22"/>
    <p:sldLayoutId id="2147483673" r:id="rId23"/>
    <p:sldLayoutId id="2147483680" r:id="rId24"/>
    <p:sldLayoutId id="2147483683" r:id="rId25"/>
    <p:sldLayoutId id="2147483684" r:id="rId26"/>
    <p:sldLayoutId id="2147483688" r:id="rId27"/>
    <p:sldLayoutId id="2147483689" r:id="rId28"/>
    <p:sldLayoutId id="2147483690" r:id="rId29"/>
    <p:sldLayoutId id="2147483691" r:id="rId30"/>
    <p:sldLayoutId id="2147483695" r:id="rId31"/>
  </p:sldLayoutIdLst>
  <p:hf hdr="0"/>
  <p:txStyles>
    <p:titleStyle>
      <a:lvl1pPr algn="l" defTabSz="914400" rtl="0" eaLnBrk="1" latinLnBrk="0" hangingPunct="1">
        <a:lnSpc>
          <a:spcPct val="90000"/>
        </a:lnSpc>
        <a:spcBef>
          <a:spcPct val="0"/>
        </a:spcBef>
        <a:buNone/>
        <a:defRPr sz="3600" b="0" i="0" kern="1200">
          <a:solidFill>
            <a:srgbClr val="2C1A46"/>
          </a:solidFill>
          <a:latin typeface="Source Sans Pro SemiBold" panose="020B0503030403020204" pitchFamily="34" charset="0"/>
          <a:ea typeface="Source Sans Pro SemiBold" panose="020B0503030403020204" pitchFamily="34" charset="0"/>
          <a:cs typeface="Red Hat Display Medium" panose="02010303040201060303" pitchFamily="2"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b="0" i="0" kern="1200">
          <a:solidFill>
            <a:schemeClr val="tx1"/>
          </a:solidFill>
          <a:latin typeface="Source Sans Pro" panose="020B0503030403020204" pitchFamily="34" charset="0"/>
          <a:ea typeface="Source Sans Pro" panose="020B0503030403020204" pitchFamily="34" charset="0"/>
          <a:cs typeface="Red Hat Display" panose="02010303040201060303" pitchFamily="2"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tx1"/>
          </a:solidFill>
          <a:latin typeface="Source Sans Pro" panose="020B0503030403020204" pitchFamily="34" charset="0"/>
          <a:ea typeface="Source Sans Pro" panose="020B0503030403020204" pitchFamily="34" charset="0"/>
          <a:cs typeface="Red Hat Display" panose="02010303040201060303" pitchFamily="2"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solidFill>
          <a:latin typeface="Source Sans Pro" panose="020B0503030403020204" pitchFamily="34" charset="0"/>
          <a:ea typeface="Source Sans Pro" panose="020B0503030403020204" pitchFamily="34" charset="0"/>
          <a:cs typeface="Red Hat Display" panose="02010303040201060303" pitchFamily="2"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Source Sans Pro" panose="020B0503030403020204" pitchFamily="34" charset="0"/>
          <a:ea typeface="Source Sans Pro" panose="020B0503030403020204" pitchFamily="34" charset="0"/>
          <a:cs typeface="Red Hat Display" panose="02010303040201060303" pitchFamily="2"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Source Sans Pro" panose="020B0503030403020204" pitchFamily="34" charset="0"/>
          <a:ea typeface="Source Sans Pro" panose="020B0503030403020204" pitchFamily="34" charset="0"/>
          <a:cs typeface="Red Hat Display" panose="02010303040201060303" pitchFamily="2"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16.png"/><Relationship Id="rId4" Type="http://schemas.openxmlformats.org/officeDocument/2006/relationships/image" Target="../media/image15.png"/></Relationships>
</file>

<file path=ppt/slides/_rels/slide11.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19.png"/><Relationship Id="rId4" Type="http://schemas.openxmlformats.org/officeDocument/2006/relationships/image" Target="../media/image18.png"/></Relationships>
</file>

<file path=ppt/slides/_rels/slide12.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22.png"/><Relationship Id="rId4" Type="http://schemas.openxmlformats.org/officeDocument/2006/relationships/image" Target="../media/image21.png"/></Relationships>
</file>

<file path=ppt/slides/_rels/slide13.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25.png"/></Relationships>
</file>

<file path=ppt/slides/_rels/slide15.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2.xml"/><Relationship Id="rId1" Type="http://schemas.openxmlformats.org/officeDocument/2006/relationships/slideLayout" Target="../slideLayouts/slideLayout2.xml"/><Relationship Id="rId5" Type="http://schemas.openxmlformats.org/officeDocument/2006/relationships/image" Target="../media/image29.png"/><Relationship Id="rId4" Type="http://schemas.openxmlformats.org/officeDocument/2006/relationships/image" Target="../media/image28.png"/></Relationships>
</file>

<file path=ppt/slides/_rels/slide17.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13.xml"/><Relationship Id="rId1" Type="http://schemas.openxmlformats.org/officeDocument/2006/relationships/slideLayout" Target="../slideLayouts/slideLayout2.xml"/><Relationship Id="rId5" Type="http://schemas.openxmlformats.org/officeDocument/2006/relationships/image" Target="../media/image32.png"/><Relationship Id="rId4" Type="http://schemas.openxmlformats.org/officeDocument/2006/relationships/image" Target="../media/image31.png"/></Relationships>
</file>

<file path=ppt/slides/_rels/slide18.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14.xml"/><Relationship Id="rId1" Type="http://schemas.openxmlformats.org/officeDocument/2006/relationships/slideLayout" Target="../slideLayouts/slideLayout2.xml"/><Relationship Id="rId5" Type="http://schemas.openxmlformats.org/officeDocument/2006/relationships/image" Target="../media/image37.png"/><Relationship Id="rId4" Type="http://schemas.openxmlformats.org/officeDocument/2006/relationships/image" Target="../media/image36.png"/></Relationships>
</file>

<file path=ppt/slides/_rels/slide2.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40.png"/></Relationships>
</file>

<file path=ppt/slides/_rels/slide22.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notesSlide" Target="../notesSlides/notesSlide17.xml"/><Relationship Id="rId1" Type="http://schemas.openxmlformats.org/officeDocument/2006/relationships/slideLayout" Target="../slideLayouts/slideLayout2.xml"/><Relationship Id="rId5" Type="http://schemas.openxmlformats.org/officeDocument/2006/relationships/image" Target="../media/image43.png"/><Relationship Id="rId4" Type="http://schemas.openxmlformats.org/officeDocument/2006/relationships/image" Target="../media/image42.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notesSlide" Target="../notesSlides/notesSlide18.xml"/><Relationship Id="rId1" Type="http://schemas.openxmlformats.org/officeDocument/2006/relationships/slideLayout" Target="../slideLayouts/slideLayout2.xml"/><Relationship Id="rId5" Type="http://schemas.openxmlformats.org/officeDocument/2006/relationships/image" Target="../media/image46.png"/><Relationship Id="rId4" Type="http://schemas.openxmlformats.org/officeDocument/2006/relationships/image" Target="../media/image45.png"/></Relationships>
</file>

<file path=ppt/slides/_rels/slide25.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notesSlide" Target="../notesSlides/notesSlide19.xml"/><Relationship Id="rId1" Type="http://schemas.openxmlformats.org/officeDocument/2006/relationships/slideLayout" Target="../slideLayouts/slideLayout2.xml"/><Relationship Id="rId5" Type="http://schemas.openxmlformats.org/officeDocument/2006/relationships/image" Target="../media/image49.png"/><Relationship Id="rId4" Type="http://schemas.openxmlformats.org/officeDocument/2006/relationships/image" Target="../media/image48.png"/></Relationships>
</file>

<file path=ppt/slides/_rels/slide26.xml.rels><?xml version="1.0" encoding="UTF-8" standalone="yes"?>
<Relationships xmlns="http://schemas.openxmlformats.org/package/2006/relationships"><Relationship Id="rId3" Type="http://schemas.openxmlformats.org/officeDocument/2006/relationships/image" Target="../media/image50.jpeg"/><Relationship Id="rId2" Type="http://schemas.openxmlformats.org/officeDocument/2006/relationships/notesSlide" Target="../notesSlides/notesSlide20.xml"/><Relationship Id="rId1" Type="http://schemas.openxmlformats.org/officeDocument/2006/relationships/slideLayout" Target="../slideLayouts/slideLayout2.xml"/><Relationship Id="rId5" Type="http://schemas.openxmlformats.org/officeDocument/2006/relationships/image" Target="../media/image52.png"/><Relationship Id="rId4" Type="http://schemas.openxmlformats.org/officeDocument/2006/relationships/image" Target="../media/image51.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53.jpeg"/><Relationship Id="rId2" Type="http://schemas.openxmlformats.org/officeDocument/2006/relationships/notesSlide" Target="../notesSlides/notesSlide21.xml"/><Relationship Id="rId1" Type="http://schemas.openxmlformats.org/officeDocument/2006/relationships/slideLayout" Target="../slideLayouts/slideLayout2.xml"/><Relationship Id="rId5" Type="http://schemas.openxmlformats.org/officeDocument/2006/relationships/image" Target="../media/image55.png"/><Relationship Id="rId4" Type="http://schemas.openxmlformats.org/officeDocument/2006/relationships/image" Target="../media/image54.png"/></Relationships>
</file>

<file path=ppt/slides/_rels/slide29.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notesSlide" Target="../notesSlides/notesSlide22.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8" Type="http://schemas.openxmlformats.org/officeDocument/2006/relationships/hyperlink" Target="https://www.innolink.fi/tutkimuspalvelut/yrityksille/asiakkaamme/tutkimustiedotteet/" TargetMode="External"/><Relationship Id="rId3" Type="http://schemas.openxmlformats.org/officeDocument/2006/relationships/image" Target="../media/image57.png"/><Relationship Id="rId7" Type="http://schemas.openxmlformats.org/officeDocument/2006/relationships/image" Target="../media/image59.png"/><Relationship Id="rId2" Type="http://schemas.openxmlformats.org/officeDocument/2006/relationships/hyperlink" Target="https://www.innolink.fi/tutkimuspalvelut/" TargetMode="External"/><Relationship Id="rId1" Type="http://schemas.openxmlformats.org/officeDocument/2006/relationships/slideLayout" Target="../slideLayouts/slideLayout2.xml"/><Relationship Id="rId6" Type="http://schemas.openxmlformats.org/officeDocument/2006/relationships/hyperlink" Target="https://www.youtube.com/channel/UCB-i8hAf-aXb7NUkR-J6kDA" TargetMode="External"/><Relationship Id="rId5" Type="http://schemas.openxmlformats.org/officeDocument/2006/relationships/image" Target="../media/image58.png"/><Relationship Id="rId4" Type="http://schemas.openxmlformats.org/officeDocument/2006/relationships/hyperlink" Target="https://www.linkedin.com/company/innolink-group/" TargetMode="External"/><Relationship Id="rId9" Type="http://schemas.openxmlformats.org/officeDocument/2006/relationships/image" Target="../media/image60.png"/></Relationships>
</file>

<file path=ppt/slides/_rels/slide34.xml.rels><?xml version="1.0" encoding="UTF-8" standalone="yes"?>
<Relationships xmlns="http://schemas.openxmlformats.org/package/2006/relationships"><Relationship Id="rId8" Type="http://schemas.openxmlformats.org/officeDocument/2006/relationships/image" Target="../media/image63.png"/><Relationship Id="rId3" Type="http://schemas.openxmlformats.org/officeDocument/2006/relationships/hyperlink" Target="https://www.innolink.fi/" TargetMode="External"/><Relationship Id="rId7" Type="http://schemas.openxmlformats.org/officeDocument/2006/relationships/hyperlink" Target="https://www.youtube.com/channel/UCB-i8hAf-aXb7NUkR-J6kDA" TargetMode="External"/><Relationship Id="rId2" Type="http://schemas.openxmlformats.org/officeDocument/2006/relationships/notesSlide" Target="../notesSlides/notesSlide25.xml"/><Relationship Id="rId1" Type="http://schemas.openxmlformats.org/officeDocument/2006/relationships/slideLayout" Target="../slideLayouts/slideLayout1.xml"/><Relationship Id="rId6" Type="http://schemas.openxmlformats.org/officeDocument/2006/relationships/image" Target="../media/image62.png"/><Relationship Id="rId5" Type="http://schemas.openxmlformats.org/officeDocument/2006/relationships/hyperlink" Target="https://www.linkedin.com/company/innolink-group/" TargetMode="External"/><Relationship Id="rId4" Type="http://schemas.openxmlformats.org/officeDocument/2006/relationships/image" Target="../media/image61.png"/></Relationships>
</file>

<file path=ppt/slides/_rels/slide4.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2.xml"/><Relationship Id="rId4" Type="http://schemas.openxmlformats.org/officeDocument/2006/relationships/image" Target="../media/image9.jpeg"/></Relationships>
</file>

<file path=ppt/slides/_rels/slide8.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2.xml"/><Relationship Id="rId4" Type="http://schemas.openxmlformats.org/officeDocument/2006/relationships/image" Target="../media/image12.jpeg"/></Relationships>
</file>

<file path=ppt/slides/_rels/slide9.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D8B820BE-2B8B-4C42-81A3-0C11D98B7B12}"/>
              </a:ext>
            </a:extLst>
          </p:cNvPr>
          <p:cNvSpPr>
            <a:spLocks noGrp="1"/>
          </p:cNvSpPr>
          <p:nvPr>
            <p:ph type="title"/>
          </p:nvPr>
        </p:nvSpPr>
        <p:spPr/>
        <p:txBody>
          <a:bodyPr/>
          <a:lstStyle/>
          <a:p>
            <a:pPr algn="ctr"/>
            <a:r>
              <a:rPr lang="fi-FI" b="0" noProof="1"/>
              <a:t>Markkinatutkimus </a:t>
            </a:r>
            <a:br>
              <a:rPr lang="fi-FI" b="0" noProof="1"/>
            </a:br>
            <a:r>
              <a:rPr lang="fi-FI" b="0" noProof="1"/>
              <a:t>2025</a:t>
            </a:r>
            <a:endParaRPr lang="fi-FI" b="0" dirty="0"/>
          </a:p>
        </p:txBody>
      </p:sp>
      <p:sp>
        <p:nvSpPr>
          <p:cNvPr id="3" name="Sisällön paikkamerkki 2">
            <a:extLst>
              <a:ext uri="{FF2B5EF4-FFF2-40B4-BE49-F238E27FC236}">
                <a16:creationId xmlns:a16="http://schemas.microsoft.com/office/drawing/2014/main" id="{8EE730AB-8BE8-534B-B54C-22B9236162DD}"/>
              </a:ext>
            </a:extLst>
          </p:cNvPr>
          <p:cNvSpPr>
            <a:spLocks noGrp="1"/>
          </p:cNvSpPr>
          <p:nvPr>
            <p:ph type="body" sz="half" idx="2"/>
          </p:nvPr>
        </p:nvSpPr>
        <p:spPr>
          <a:xfrm>
            <a:off x="3258594" y="4935882"/>
            <a:ext cx="5896292" cy="1250095"/>
          </a:xfrm>
        </p:spPr>
        <p:txBody>
          <a:bodyPr anchor="ctr"/>
          <a:lstStyle/>
          <a:p>
            <a:pPr algn="ctr">
              <a:lnSpc>
                <a:spcPct val="100000"/>
              </a:lnSpc>
            </a:pPr>
            <a:r>
              <a:rPr lang="fi-FI" noProof="1"/>
              <a:t>Toukokuu 2025</a:t>
            </a:r>
            <a:br>
              <a:rPr lang="fi-FI" noProof="1"/>
            </a:br>
            <a:r>
              <a:rPr lang="fi-FI" dirty="0">
                <a:ea typeface="Tahoma" pitchFamily="34" charset="0"/>
                <a:cs typeface="Arial" panose="020B0604020202020204" pitchFamily="34" charset="0"/>
              </a:rPr>
              <a:t>Inna Jauhiainen</a:t>
            </a:r>
          </a:p>
        </p:txBody>
      </p:sp>
      <p:sp>
        <p:nvSpPr>
          <p:cNvPr id="4" name="Tekstiruutu 3">
            <a:extLst>
              <a:ext uri="{FF2B5EF4-FFF2-40B4-BE49-F238E27FC236}">
                <a16:creationId xmlns:a16="http://schemas.microsoft.com/office/drawing/2014/main" id="{C2E72F51-B7AE-954F-ABF0-9EA6C1C6E35C}"/>
              </a:ext>
            </a:extLst>
          </p:cNvPr>
          <p:cNvSpPr txBox="1"/>
          <p:nvPr/>
        </p:nvSpPr>
        <p:spPr>
          <a:xfrm>
            <a:off x="842038" y="1245514"/>
            <a:ext cx="184731" cy="461665"/>
          </a:xfrm>
          <a:prstGeom prst="rect">
            <a:avLst/>
          </a:prstGeom>
          <a:noFill/>
        </p:spPr>
        <p:txBody>
          <a:bodyPr wrap="none" rtlCol="0">
            <a:spAutoFit/>
          </a:bodyPr>
          <a:lstStyle/>
          <a:p>
            <a:endParaRPr lang="fi-FI" sz="2400"/>
          </a:p>
        </p:txBody>
      </p:sp>
      <p:sp>
        <p:nvSpPr>
          <p:cNvPr id="9" name="Suorakulmainen kolmio 8">
            <a:extLst>
              <a:ext uri="{FF2B5EF4-FFF2-40B4-BE49-F238E27FC236}">
                <a16:creationId xmlns:a16="http://schemas.microsoft.com/office/drawing/2014/main" id="{15CFEEF2-9C91-7547-AF8C-0971ACEC460E}"/>
              </a:ext>
            </a:extLst>
          </p:cNvPr>
          <p:cNvSpPr/>
          <p:nvPr/>
        </p:nvSpPr>
        <p:spPr>
          <a:xfrm rot="5400000">
            <a:off x="-60960" y="60960"/>
            <a:ext cx="2804160" cy="2682240"/>
          </a:xfrm>
          <a:prstGeom prst="rtTriangle">
            <a:avLst/>
          </a:prstGeom>
          <a:solidFill>
            <a:schemeClr val="bg1"/>
          </a:solidFill>
          <a:ln w="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sz="2400"/>
          </a:p>
        </p:txBody>
      </p:sp>
      <p:pic>
        <p:nvPicPr>
          <p:cNvPr id="6" name="Kuva 5">
            <a:extLst>
              <a:ext uri="{FF2B5EF4-FFF2-40B4-BE49-F238E27FC236}">
                <a16:creationId xmlns:a16="http://schemas.microsoft.com/office/drawing/2014/main" id="{93C2AF21-7F1F-8DC9-57F7-C6E7752F9712}"/>
              </a:ext>
            </a:extLst>
          </p:cNvPr>
          <p:cNvPicPr>
            <a:picLocks noChangeAspect="1"/>
          </p:cNvPicPr>
          <p:nvPr/>
        </p:nvPicPr>
        <p:blipFill>
          <a:blip r:embed="rId3"/>
          <a:stretch>
            <a:fillRect/>
          </a:stretch>
        </p:blipFill>
        <p:spPr>
          <a:xfrm>
            <a:off x="95997" y="108275"/>
            <a:ext cx="1732804" cy="633953"/>
          </a:xfrm>
          <a:prstGeom prst="rect">
            <a:avLst/>
          </a:prstGeom>
        </p:spPr>
      </p:pic>
    </p:spTree>
    <p:extLst>
      <p:ext uri="{BB962C8B-B14F-4D97-AF65-F5344CB8AC3E}">
        <p14:creationId xmlns:p14="http://schemas.microsoft.com/office/powerpoint/2010/main" val="231078045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C553F7F-E780-2178-9D74-210AA8FACD2E}"/>
            </a:ext>
          </a:extLst>
        </p:cNvPr>
        <p:cNvGrpSpPr/>
        <p:nvPr/>
      </p:nvGrpSpPr>
      <p:grpSpPr>
        <a:xfrm>
          <a:off x="0" y="0"/>
          <a:ext cx="0" cy="0"/>
          <a:chOff x="0" y="0"/>
          <a:chExt cx="0" cy="0"/>
        </a:xfrm>
      </p:grpSpPr>
      <p:sp>
        <p:nvSpPr>
          <p:cNvPr id="2" name="Otsikko 1">
            <a:extLst>
              <a:ext uri="{FF2B5EF4-FFF2-40B4-BE49-F238E27FC236}">
                <a16:creationId xmlns:a16="http://schemas.microsoft.com/office/drawing/2014/main" id="{CE55C48E-253D-3909-A4B8-3DD7572B6059}"/>
              </a:ext>
            </a:extLst>
          </p:cNvPr>
          <p:cNvSpPr>
            <a:spLocks noGrp="1"/>
          </p:cNvSpPr>
          <p:nvPr>
            <p:ph type="title"/>
          </p:nvPr>
        </p:nvSpPr>
        <p:spPr>
          <a:xfrm>
            <a:off x="838200" y="286439"/>
            <a:ext cx="5452431" cy="1404249"/>
          </a:xfrm>
        </p:spPr>
        <p:txBody>
          <a:bodyPr anchor="t">
            <a:normAutofit fontScale="90000"/>
          </a:bodyPr>
          <a:lstStyle/>
          <a:p>
            <a:r>
              <a:rPr lang="fi-FI">
                <a:latin typeface="Source Sans Pro Semibold" panose="020B0603030403020204" pitchFamily="34" charset="0"/>
                <a:ea typeface="Source Sans Pro Semibold" panose="020B0603030403020204" pitchFamily="34" charset="0"/>
              </a:rPr>
              <a:t>Tutkimukseen valittiin golfia harrastavia vastaajia</a:t>
            </a:r>
            <a:endParaRPr lang="fi-FI" dirty="0">
              <a:latin typeface="Source Sans Pro Semibold" panose="020B0603030403020204" pitchFamily="34" charset="0"/>
              <a:ea typeface="Source Sans Pro Semibold" panose="020B0603030403020204" pitchFamily="34" charset="0"/>
            </a:endParaRPr>
          </a:p>
        </p:txBody>
      </p:sp>
      <p:sp>
        <p:nvSpPr>
          <p:cNvPr id="7" name="Dian numeron paikkamerkki 4">
            <a:extLst>
              <a:ext uri="{FF2B5EF4-FFF2-40B4-BE49-F238E27FC236}">
                <a16:creationId xmlns:a16="http://schemas.microsoft.com/office/drawing/2014/main" id="{2780E895-CB64-D706-441A-7D5CE21F7F66}"/>
              </a:ext>
            </a:extLst>
          </p:cNvPr>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9AE0816B-83D0-7A4C-B938-1EA5F5A9312B}" type="slidenum">
              <a:rPr kumimoji="0" lang="fi-FI" sz="1000" b="1" i="0" u="none" strike="noStrike" kern="1200" cap="none" spc="0" normalizeH="0" baseline="0" noProof="0" smtClean="0">
                <a:ln>
                  <a:noFill/>
                </a:ln>
                <a:solidFill>
                  <a:srgbClr val="2C1A46"/>
                </a:solidFill>
                <a:effectLst/>
                <a:uLnTx/>
                <a:uFillTx/>
                <a:latin typeface="Source Sans Pro SemiBold" panose="020B0503030403020204" pitchFamily="34" charset="0"/>
                <a:ea typeface="Source Sans Pro SemiBold" panose="020B0503030403020204" pitchFamily="34" charset="0"/>
              </a:rPr>
              <a:pPr marL="0" marR="0" lvl="0" indent="0" algn="ctr" defTabSz="914400" rtl="0" eaLnBrk="1" fontAlgn="auto" latinLnBrk="0" hangingPunct="1">
                <a:lnSpc>
                  <a:spcPct val="100000"/>
                </a:lnSpc>
                <a:spcBef>
                  <a:spcPts val="0"/>
                </a:spcBef>
                <a:spcAft>
                  <a:spcPts val="0"/>
                </a:spcAft>
                <a:buClrTx/>
                <a:buSzTx/>
                <a:buFontTx/>
                <a:buNone/>
                <a:tabLst/>
                <a:defRPr/>
              </a:pPr>
              <a:t>10</a:t>
            </a:fld>
            <a:endParaRPr kumimoji="0" lang="fi-FI" sz="1000" b="1" i="0" u="none" strike="noStrike" kern="1200" cap="none" spc="0" normalizeH="0" baseline="0" noProof="0" dirty="0">
              <a:ln>
                <a:noFill/>
              </a:ln>
              <a:solidFill>
                <a:srgbClr val="2C1A46"/>
              </a:solidFill>
              <a:effectLst/>
              <a:uLnTx/>
              <a:uFillTx/>
              <a:latin typeface="Source Sans Pro SemiBold" panose="020B0503030403020204" pitchFamily="34" charset="0"/>
              <a:ea typeface="Source Sans Pro SemiBold" panose="020B0503030403020204" pitchFamily="34" charset="0"/>
            </a:endParaRPr>
          </a:p>
        </p:txBody>
      </p:sp>
      <p:sp>
        <p:nvSpPr>
          <p:cNvPr id="3" name="Tekstiruutu 2">
            <a:extLst>
              <a:ext uri="{FF2B5EF4-FFF2-40B4-BE49-F238E27FC236}">
                <a16:creationId xmlns:a16="http://schemas.microsoft.com/office/drawing/2014/main" id="{5E9E61FA-DFBB-AC8F-BE28-9901D6E83266}"/>
              </a:ext>
            </a:extLst>
          </p:cNvPr>
          <p:cNvSpPr txBox="1"/>
          <p:nvPr/>
        </p:nvSpPr>
        <p:spPr>
          <a:xfrm>
            <a:off x="6544020" y="180459"/>
            <a:ext cx="3580482" cy="369332"/>
          </a:xfrm>
          <a:prstGeom prst="rect">
            <a:avLst/>
          </a:prstGeom>
          <a:noFill/>
        </p:spPr>
        <p:txBody>
          <a:bodyPr wrap="square" rtlCol="0">
            <a:spAutoFit/>
          </a:bodyPr>
          <a:lstStyle/>
          <a:p>
            <a:r>
              <a:rPr lang="fi-FI"/>
              <a:t>Espanja</a:t>
            </a:r>
          </a:p>
        </p:txBody>
      </p:sp>
      <p:sp>
        <p:nvSpPr>
          <p:cNvPr id="4" name="Tekstiruutu 3">
            <a:extLst>
              <a:ext uri="{FF2B5EF4-FFF2-40B4-BE49-F238E27FC236}">
                <a16:creationId xmlns:a16="http://schemas.microsoft.com/office/drawing/2014/main" id="{BE47812B-EF99-0CA3-FCED-F696B8D463E9}"/>
              </a:ext>
            </a:extLst>
          </p:cNvPr>
          <p:cNvSpPr txBox="1"/>
          <p:nvPr/>
        </p:nvSpPr>
        <p:spPr>
          <a:xfrm>
            <a:off x="6544020" y="3429000"/>
            <a:ext cx="3580482" cy="369332"/>
          </a:xfrm>
          <a:prstGeom prst="rect">
            <a:avLst/>
          </a:prstGeom>
          <a:noFill/>
        </p:spPr>
        <p:txBody>
          <a:bodyPr wrap="square" rtlCol="0">
            <a:spAutoFit/>
          </a:bodyPr>
          <a:lstStyle/>
          <a:p>
            <a:r>
              <a:rPr lang="fi-FI"/>
              <a:t>Italia</a:t>
            </a:r>
          </a:p>
        </p:txBody>
      </p:sp>
      <p:pic>
        <p:nvPicPr>
          <p:cNvPr id="5" name="Object 2">
            <a:extLst>
              <a:ext uri="{FF2B5EF4-FFF2-40B4-BE49-F238E27FC236}">
                <a16:creationId xmlns:a16="http://schemas.microsoft.com/office/drawing/2014/main" id="{A0FE89EC-3D58-49DA-F292-FB35264AFE92}"/>
              </a:ext>
            </a:extLst>
          </p:cNvPr>
          <p:cNvPicPr>
            <a:picLocks noChangeAspect="1"/>
          </p:cNvPicPr>
          <p:nvPr/>
        </p:nvPicPr>
        <p:blipFill>
          <a:blip r:embed="rId3" cstate="print"/>
          <a:stretch>
            <a:fillRect/>
          </a:stretch>
        </p:blipFill>
        <p:spPr>
          <a:xfrm>
            <a:off x="768112" y="1940354"/>
            <a:ext cx="5140000" cy="3440000"/>
          </a:xfrm>
          <a:prstGeom prst="rect">
            <a:avLst/>
          </a:prstGeom>
        </p:spPr>
      </p:pic>
      <p:pic>
        <p:nvPicPr>
          <p:cNvPr id="8" name="Kuva 7">
            <a:extLst>
              <a:ext uri="{FF2B5EF4-FFF2-40B4-BE49-F238E27FC236}">
                <a16:creationId xmlns:a16="http://schemas.microsoft.com/office/drawing/2014/main" id="{EA9346C9-BA66-DD04-85E3-5905A6BDFC05}"/>
              </a:ext>
            </a:extLst>
          </p:cNvPr>
          <p:cNvPicPr>
            <a:picLocks noChangeAspect="1"/>
          </p:cNvPicPr>
          <p:nvPr/>
        </p:nvPicPr>
        <p:blipFill>
          <a:blip r:embed="rId4"/>
          <a:stretch>
            <a:fillRect/>
          </a:stretch>
        </p:blipFill>
        <p:spPr>
          <a:xfrm>
            <a:off x="6878370" y="649249"/>
            <a:ext cx="4714875" cy="2276475"/>
          </a:xfrm>
          <a:prstGeom prst="rect">
            <a:avLst/>
          </a:prstGeom>
        </p:spPr>
      </p:pic>
      <p:pic>
        <p:nvPicPr>
          <p:cNvPr id="10" name="Kuva 9">
            <a:extLst>
              <a:ext uri="{FF2B5EF4-FFF2-40B4-BE49-F238E27FC236}">
                <a16:creationId xmlns:a16="http://schemas.microsoft.com/office/drawing/2014/main" id="{E550D282-BA28-A5F8-E1E6-05C5D5AD5474}"/>
              </a:ext>
            </a:extLst>
          </p:cNvPr>
          <p:cNvPicPr>
            <a:picLocks noChangeAspect="1"/>
          </p:cNvPicPr>
          <p:nvPr/>
        </p:nvPicPr>
        <p:blipFill>
          <a:blip r:embed="rId5"/>
          <a:stretch>
            <a:fillRect/>
          </a:stretch>
        </p:blipFill>
        <p:spPr>
          <a:xfrm>
            <a:off x="6878370" y="3940807"/>
            <a:ext cx="4714875" cy="2228850"/>
          </a:xfrm>
          <a:prstGeom prst="rect">
            <a:avLst/>
          </a:prstGeom>
        </p:spPr>
      </p:pic>
      <p:sp>
        <p:nvSpPr>
          <p:cNvPr id="6" name="Tekstiruutu 5">
            <a:extLst>
              <a:ext uri="{FF2B5EF4-FFF2-40B4-BE49-F238E27FC236}">
                <a16:creationId xmlns:a16="http://schemas.microsoft.com/office/drawing/2014/main" id="{12F0F1AE-CAEE-3562-21E3-9195D08E067C}"/>
              </a:ext>
            </a:extLst>
          </p:cNvPr>
          <p:cNvSpPr txBox="1"/>
          <p:nvPr/>
        </p:nvSpPr>
        <p:spPr>
          <a:xfrm>
            <a:off x="1980474" y="5525353"/>
            <a:ext cx="2208942" cy="830997"/>
          </a:xfrm>
          <a:prstGeom prst="rect">
            <a:avLst/>
          </a:prstGeom>
          <a:noFill/>
        </p:spPr>
        <p:txBody>
          <a:bodyPr wrap="square" rtlCol="0">
            <a:spAutoFit/>
          </a:bodyPr>
          <a:lstStyle/>
          <a:p>
            <a:r>
              <a:rPr lang="fi-FI" sz="1200" dirty="0">
                <a:latin typeface="Source Sans Pro" panose="020B0503030403020204" pitchFamily="34" charset="0"/>
                <a:ea typeface="Source Sans Pro" panose="020B0503030403020204" pitchFamily="34" charset="0"/>
              </a:rPr>
              <a:t>Golfia harrastavat hyvin usein myös muita aktiviteetteja: yleisimmin patikointia ja vaellusta ja pyöräilyä. </a:t>
            </a:r>
          </a:p>
        </p:txBody>
      </p:sp>
      <p:sp>
        <p:nvSpPr>
          <p:cNvPr id="9" name="Tekstiruutu 8">
            <a:extLst>
              <a:ext uri="{FF2B5EF4-FFF2-40B4-BE49-F238E27FC236}">
                <a16:creationId xmlns:a16="http://schemas.microsoft.com/office/drawing/2014/main" id="{ADBCD8BC-9148-987B-F6E4-2EDAED539A35}"/>
              </a:ext>
            </a:extLst>
          </p:cNvPr>
          <p:cNvSpPr txBox="1"/>
          <p:nvPr/>
        </p:nvSpPr>
        <p:spPr>
          <a:xfrm>
            <a:off x="3158836" y="4627418"/>
            <a:ext cx="1662546" cy="338554"/>
          </a:xfrm>
          <a:prstGeom prst="rect">
            <a:avLst/>
          </a:prstGeom>
          <a:noFill/>
        </p:spPr>
        <p:txBody>
          <a:bodyPr wrap="square" rtlCol="0">
            <a:spAutoFit/>
          </a:bodyPr>
          <a:lstStyle/>
          <a:p>
            <a:r>
              <a:rPr lang="fi-FI" sz="800" dirty="0">
                <a:latin typeface="Source Sans Pro" panose="020B0503030403020204" pitchFamily="34" charset="0"/>
                <a:ea typeface="Source Sans Pro" panose="020B0503030403020204" pitchFamily="34" charset="0"/>
              </a:rPr>
              <a:t>mm. ratsastus, koskenlasku, kuntosali, tennis, </a:t>
            </a:r>
            <a:r>
              <a:rPr lang="fi-FI" sz="800" dirty="0" err="1">
                <a:latin typeface="Source Sans Pro" panose="020B0503030403020204" pitchFamily="34" charset="0"/>
                <a:ea typeface="Source Sans Pro" panose="020B0503030403020204" pitchFamily="34" charset="0"/>
              </a:rPr>
              <a:t>extremelajit</a:t>
            </a:r>
            <a:endParaRPr lang="fi-FI" sz="800" dirty="0">
              <a:latin typeface="Source Sans Pro" panose="020B0503030403020204" pitchFamily="34" charset="0"/>
              <a:ea typeface="Source Sans Pro" panose="020B0503030403020204" pitchFamily="34" charset="0"/>
            </a:endParaRPr>
          </a:p>
        </p:txBody>
      </p:sp>
    </p:spTree>
    <p:extLst>
      <p:ext uri="{BB962C8B-B14F-4D97-AF65-F5344CB8AC3E}">
        <p14:creationId xmlns:p14="http://schemas.microsoft.com/office/powerpoint/2010/main" val="81393138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4367977-CCC6-AE92-74FE-7B2A1185FEBF}"/>
            </a:ext>
          </a:extLst>
        </p:cNvPr>
        <p:cNvGrpSpPr/>
        <p:nvPr/>
      </p:nvGrpSpPr>
      <p:grpSpPr>
        <a:xfrm>
          <a:off x="0" y="0"/>
          <a:ext cx="0" cy="0"/>
          <a:chOff x="0" y="0"/>
          <a:chExt cx="0" cy="0"/>
        </a:xfrm>
      </p:grpSpPr>
      <p:sp>
        <p:nvSpPr>
          <p:cNvPr id="2" name="Otsikko 1">
            <a:extLst>
              <a:ext uri="{FF2B5EF4-FFF2-40B4-BE49-F238E27FC236}">
                <a16:creationId xmlns:a16="http://schemas.microsoft.com/office/drawing/2014/main" id="{BC05067E-E3FF-34F4-1981-B1774D8B0066}"/>
              </a:ext>
            </a:extLst>
          </p:cNvPr>
          <p:cNvSpPr>
            <a:spLocks noGrp="1"/>
          </p:cNvSpPr>
          <p:nvPr>
            <p:ph type="title"/>
          </p:nvPr>
        </p:nvSpPr>
        <p:spPr>
          <a:xfrm>
            <a:off x="838200" y="286439"/>
            <a:ext cx="5452431" cy="1404249"/>
          </a:xfrm>
        </p:spPr>
        <p:txBody>
          <a:bodyPr anchor="t">
            <a:normAutofit fontScale="90000"/>
          </a:bodyPr>
          <a:lstStyle/>
          <a:p>
            <a:r>
              <a:rPr lang="fi-FI">
                <a:latin typeface="Source Sans Pro Semibold" panose="020B0603030403020204" pitchFamily="34" charset="0"/>
                <a:ea typeface="Source Sans Pro Semibold" panose="020B0603030403020204" pitchFamily="34" charset="0"/>
              </a:rPr>
              <a:t>69 % vastaajista tekee ulkomaanmatkoja useamman kerran vuodessa</a:t>
            </a:r>
            <a:endParaRPr lang="fi-FI" dirty="0">
              <a:latin typeface="Source Sans Pro Semibold" panose="020B0603030403020204" pitchFamily="34" charset="0"/>
              <a:ea typeface="Source Sans Pro Semibold" panose="020B0603030403020204" pitchFamily="34" charset="0"/>
            </a:endParaRPr>
          </a:p>
        </p:txBody>
      </p:sp>
      <p:sp>
        <p:nvSpPr>
          <p:cNvPr id="7" name="Dian numeron paikkamerkki 4">
            <a:extLst>
              <a:ext uri="{FF2B5EF4-FFF2-40B4-BE49-F238E27FC236}">
                <a16:creationId xmlns:a16="http://schemas.microsoft.com/office/drawing/2014/main" id="{1C64D4AB-17CF-7297-D935-523796462B71}"/>
              </a:ext>
            </a:extLst>
          </p:cNvPr>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9AE0816B-83D0-7A4C-B938-1EA5F5A9312B}" type="slidenum">
              <a:rPr kumimoji="0" lang="fi-FI" sz="1000" b="1" i="0" u="none" strike="noStrike" kern="1200" cap="none" spc="0" normalizeH="0" baseline="0" noProof="0" smtClean="0">
                <a:ln>
                  <a:noFill/>
                </a:ln>
                <a:solidFill>
                  <a:srgbClr val="2C1A46"/>
                </a:solidFill>
                <a:effectLst/>
                <a:uLnTx/>
                <a:uFillTx/>
                <a:latin typeface="Source Sans Pro SemiBold" panose="020B0503030403020204" pitchFamily="34" charset="0"/>
                <a:ea typeface="Source Sans Pro SemiBold" panose="020B0503030403020204" pitchFamily="34" charset="0"/>
              </a:rPr>
              <a:pPr marL="0" marR="0" lvl="0" indent="0" algn="ctr" defTabSz="914400" rtl="0" eaLnBrk="1" fontAlgn="auto" latinLnBrk="0" hangingPunct="1">
                <a:lnSpc>
                  <a:spcPct val="100000"/>
                </a:lnSpc>
                <a:spcBef>
                  <a:spcPts val="0"/>
                </a:spcBef>
                <a:spcAft>
                  <a:spcPts val="0"/>
                </a:spcAft>
                <a:buClrTx/>
                <a:buSzTx/>
                <a:buFontTx/>
                <a:buNone/>
                <a:tabLst/>
                <a:defRPr/>
              </a:pPr>
              <a:t>11</a:t>
            </a:fld>
            <a:endParaRPr kumimoji="0" lang="fi-FI" sz="1000" b="1" i="0" u="none" strike="noStrike" kern="1200" cap="none" spc="0" normalizeH="0" baseline="0" noProof="0" dirty="0">
              <a:ln>
                <a:noFill/>
              </a:ln>
              <a:solidFill>
                <a:srgbClr val="2C1A46"/>
              </a:solidFill>
              <a:effectLst/>
              <a:uLnTx/>
              <a:uFillTx/>
              <a:latin typeface="Source Sans Pro SemiBold" panose="020B0503030403020204" pitchFamily="34" charset="0"/>
              <a:ea typeface="Source Sans Pro SemiBold" panose="020B0503030403020204" pitchFamily="34" charset="0"/>
            </a:endParaRPr>
          </a:p>
        </p:txBody>
      </p:sp>
      <p:sp>
        <p:nvSpPr>
          <p:cNvPr id="3" name="Tekstiruutu 2">
            <a:extLst>
              <a:ext uri="{FF2B5EF4-FFF2-40B4-BE49-F238E27FC236}">
                <a16:creationId xmlns:a16="http://schemas.microsoft.com/office/drawing/2014/main" id="{97F853C9-F1CF-2BA1-435F-B438C76A378A}"/>
              </a:ext>
            </a:extLst>
          </p:cNvPr>
          <p:cNvSpPr txBox="1"/>
          <p:nvPr/>
        </p:nvSpPr>
        <p:spPr>
          <a:xfrm>
            <a:off x="6544020" y="180459"/>
            <a:ext cx="3580482" cy="369332"/>
          </a:xfrm>
          <a:prstGeom prst="rect">
            <a:avLst/>
          </a:prstGeom>
          <a:noFill/>
        </p:spPr>
        <p:txBody>
          <a:bodyPr wrap="square" rtlCol="0">
            <a:spAutoFit/>
          </a:bodyPr>
          <a:lstStyle/>
          <a:p>
            <a:r>
              <a:rPr lang="fi-FI"/>
              <a:t>Espanja</a:t>
            </a:r>
          </a:p>
        </p:txBody>
      </p:sp>
      <p:sp>
        <p:nvSpPr>
          <p:cNvPr id="4" name="Tekstiruutu 3">
            <a:extLst>
              <a:ext uri="{FF2B5EF4-FFF2-40B4-BE49-F238E27FC236}">
                <a16:creationId xmlns:a16="http://schemas.microsoft.com/office/drawing/2014/main" id="{E5035216-234E-6764-82D2-57AF367A2BE5}"/>
              </a:ext>
            </a:extLst>
          </p:cNvPr>
          <p:cNvSpPr txBox="1"/>
          <p:nvPr/>
        </p:nvSpPr>
        <p:spPr>
          <a:xfrm>
            <a:off x="6544020" y="3429000"/>
            <a:ext cx="3580482" cy="369332"/>
          </a:xfrm>
          <a:prstGeom prst="rect">
            <a:avLst/>
          </a:prstGeom>
          <a:noFill/>
        </p:spPr>
        <p:txBody>
          <a:bodyPr wrap="square" rtlCol="0">
            <a:spAutoFit/>
          </a:bodyPr>
          <a:lstStyle/>
          <a:p>
            <a:r>
              <a:rPr lang="fi-FI"/>
              <a:t>Italia</a:t>
            </a:r>
          </a:p>
        </p:txBody>
      </p:sp>
      <p:pic>
        <p:nvPicPr>
          <p:cNvPr id="6" name="Object 2">
            <a:extLst>
              <a:ext uri="{FF2B5EF4-FFF2-40B4-BE49-F238E27FC236}">
                <a16:creationId xmlns:a16="http://schemas.microsoft.com/office/drawing/2014/main" id="{BC2195ED-5446-F29A-37EF-88626AC3CBDD}"/>
              </a:ext>
            </a:extLst>
          </p:cNvPr>
          <p:cNvPicPr>
            <a:picLocks noChangeAspect="1"/>
          </p:cNvPicPr>
          <p:nvPr/>
        </p:nvPicPr>
        <p:blipFill>
          <a:blip r:embed="rId3" cstate="print"/>
          <a:stretch>
            <a:fillRect/>
          </a:stretch>
        </p:blipFill>
        <p:spPr>
          <a:xfrm>
            <a:off x="1045021" y="1893666"/>
            <a:ext cx="3815000" cy="3440000"/>
          </a:xfrm>
          <a:prstGeom prst="rect">
            <a:avLst/>
          </a:prstGeom>
        </p:spPr>
      </p:pic>
      <p:pic>
        <p:nvPicPr>
          <p:cNvPr id="9" name="Kuva 8">
            <a:extLst>
              <a:ext uri="{FF2B5EF4-FFF2-40B4-BE49-F238E27FC236}">
                <a16:creationId xmlns:a16="http://schemas.microsoft.com/office/drawing/2014/main" id="{83A94B91-1F23-50D2-3335-CB368EFC1708}"/>
              </a:ext>
            </a:extLst>
          </p:cNvPr>
          <p:cNvPicPr>
            <a:picLocks noChangeAspect="1"/>
          </p:cNvPicPr>
          <p:nvPr/>
        </p:nvPicPr>
        <p:blipFill>
          <a:blip r:embed="rId4"/>
          <a:stretch>
            <a:fillRect/>
          </a:stretch>
        </p:blipFill>
        <p:spPr>
          <a:xfrm>
            <a:off x="6843827" y="793528"/>
            <a:ext cx="4695825" cy="2200275"/>
          </a:xfrm>
          <a:prstGeom prst="rect">
            <a:avLst/>
          </a:prstGeom>
        </p:spPr>
      </p:pic>
      <p:pic>
        <p:nvPicPr>
          <p:cNvPr id="11" name="Kuva 10">
            <a:extLst>
              <a:ext uri="{FF2B5EF4-FFF2-40B4-BE49-F238E27FC236}">
                <a16:creationId xmlns:a16="http://schemas.microsoft.com/office/drawing/2014/main" id="{44DA134A-729F-0FE9-88BB-99FA822B8AC3}"/>
              </a:ext>
            </a:extLst>
          </p:cNvPr>
          <p:cNvPicPr>
            <a:picLocks noChangeAspect="1"/>
          </p:cNvPicPr>
          <p:nvPr/>
        </p:nvPicPr>
        <p:blipFill>
          <a:blip r:embed="rId5"/>
          <a:stretch>
            <a:fillRect/>
          </a:stretch>
        </p:blipFill>
        <p:spPr>
          <a:xfrm>
            <a:off x="6843827" y="3984664"/>
            <a:ext cx="4705350" cy="2171700"/>
          </a:xfrm>
          <a:prstGeom prst="rect">
            <a:avLst/>
          </a:prstGeom>
        </p:spPr>
      </p:pic>
      <p:sp>
        <p:nvSpPr>
          <p:cNvPr id="5" name="Tekstiruutu 4">
            <a:extLst>
              <a:ext uri="{FF2B5EF4-FFF2-40B4-BE49-F238E27FC236}">
                <a16:creationId xmlns:a16="http://schemas.microsoft.com/office/drawing/2014/main" id="{11B87875-B054-DFE5-55C1-1A38AD4780FA}"/>
              </a:ext>
            </a:extLst>
          </p:cNvPr>
          <p:cNvSpPr txBox="1"/>
          <p:nvPr/>
        </p:nvSpPr>
        <p:spPr>
          <a:xfrm>
            <a:off x="2120467" y="5353364"/>
            <a:ext cx="3975533" cy="1200329"/>
          </a:xfrm>
          <a:prstGeom prst="rect">
            <a:avLst/>
          </a:prstGeom>
          <a:noFill/>
        </p:spPr>
        <p:txBody>
          <a:bodyPr wrap="square" rtlCol="0">
            <a:spAutoFit/>
          </a:bodyPr>
          <a:lstStyle/>
          <a:p>
            <a:r>
              <a:rPr lang="fi-FI" sz="1200" dirty="0">
                <a:latin typeface="Source Sans Pro" panose="020B0503030403020204" pitchFamily="34" charset="0"/>
                <a:ea typeface="Source Sans Pro" panose="020B0503030403020204" pitchFamily="34" charset="0"/>
              </a:rPr>
              <a:t>Mikäli ulkomaanmatkoja tehdään useamman kerran vuodessa korostuu vastauksissa mm. seuraavat taustamuuttujat: nuoremmat ja keski-ikäiset, lapsiperheet, harrastuneisuus – harrastetaan keskimääräistä useammin myös muita lajeja, myös omatoimimatkailu korostuu hieman.</a:t>
            </a:r>
          </a:p>
        </p:txBody>
      </p:sp>
    </p:spTree>
    <p:extLst>
      <p:ext uri="{BB962C8B-B14F-4D97-AF65-F5344CB8AC3E}">
        <p14:creationId xmlns:p14="http://schemas.microsoft.com/office/powerpoint/2010/main" val="357126874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CFC6B8A-ACAF-6118-6CAF-FAA3718499B0}"/>
            </a:ext>
          </a:extLst>
        </p:cNvPr>
        <p:cNvGrpSpPr/>
        <p:nvPr/>
      </p:nvGrpSpPr>
      <p:grpSpPr>
        <a:xfrm>
          <a:off x="0" y="0"/>
          <a:ext cx="0" cy="0"/>
          <a:chOff x="0" y="0"/>
          <a:chExt cx="0" cy="0"/>
        </a:xfrm>
      </p:grpSpPr>
      <p:sp>
        <p:nvSpPr>
          <p:cNvPr id="2" name="Otsikko 1">
            <a:extLst>
              <a:ext uri="{FF2B5EF4-FFF2-40B4-BE49-F238E27FC236}">
                <a16:creationId xmlns:a16="http://schemas.microsoft.com/office/drawing/2014/main" id="{07EE0D29-F838-964D-DF58-4D4FE65B242E}"/>
              </a:ext>
            </a:extLst>
          </p:cNvPr>
          <p:cNvSpPr>
            <a:spLocks noGrp="1"/>
          </p:cNvSpPr>
          <p:nvPr>
            <p:ph type="title"/>
          </p:nvPr>
        </p:nvSpPr>
        <p:spPr>
          <a:xfrm>
            <a:off x="838200" y="286439"/>
            <a:ext cx="5452431" cy="1404249"/>
          </a:xfrm>
        </p:spPr>
        <p:txBody>
          <a:bodyPr anchor="t">
            <a:normAutofit fontScale="90000"/>
          </a:bodyPr>
          <a:lstStyle/>
          <a:p>
            <a:r>
              <a:rPr lang="fi-FI">
                <a:latin typeface="Source Sans Pro Semibold" panose="020B0603030403020204" pitchFamily="34" charset="0"/>
                <a:ea typeface="Source Sans Pro Semibold" panose="020B0603030403020204" pitchFamily="34" charset="0"/>
              </a:rPr>
              <a:t>Omatoimisesti ulkomaan matkan järjestää 67 % vastaajista</a:t>
            </a:r>
            <a:endParaRPr lang="fi-FI" dirty="0">
              <a:latin typeface="Source Sans Pro Semibold" panose="020B0603030403020204" pitchFamily="34" charset="0"/>
              <a:ea typeface="Source Sans Pro Semibold" panose="020B0603030403020204" pitchFamily="34" charset="0"/>
            </a:endParaRPr>
          </a:p>
        </p:txBody>
      </p:sp>
      <p:sp>
        <p:nvSpPr>
          <p:cNvPr id="7" name="Dian numeron paikkamerkki 4">
            <a:extLst>
              <a:ext uri="{FF2B5EF4-FFF2-40B4-BE49-F238E27FC236}">
                <a16:creationId xmlns:a16="http://schemas.microsoft.com/office/drawing/2014/main" id="{905A53C8-A727-540F-7C24-953E780BEA5A}"/>
              </a:ext>
            </a:extLst>
          </p:cNvPr>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9AE0816B-83D0-7A4C-B938-1EA5F5A9312B}" type="slidenum">
              <a:rPr kumimoji="0" lang="fi-FI" sz="1000" b="1" i="0" u="none" strike="noStrike" kern="1200" cap="none" spc="0" normalizeH="0" baseline="0" noProof="0" smtClean="0">
                <a:ln>
                  <a:noFill/>
                </a:ln>
                <a:solidFill>
                  <a:srgbClr val="2C1A46"/>
                </a:solidFill>
                <a:effectLst/>
                <a:uLnTx/>
                <a:uFillTx/>
                <a:latin typeface="Source Sans Pro SemiBold" panose="020B0503030403020204" pitchFamily="34" charset="0"/>
                <a:ea typeface="Source Sans Pro SemiBold" panose="020B0503030403020204" pitchFamily="34" charset="0"/>
              </a:rPr>
              <a:pPr marL="0" marR="0" lvl="0" indent="0" algn="ctr" defTabSz="914400" rtl="0" eaLnBrk="1" fontAlgn="auto" latinLnBrk="0" hangingPunct="1">
                <a:lnSpc>
                  <a:spcPct val="100000"/>
                </a:lnSpc>
                <a:spcBef>
                  <a:spcPts val="0"/>
                </a:spcBef>
                <a:spcAft>
                  <a:spcPts val="0"/>
                </a:spcAft>
                <a:buClrTx/>
                <a:buSzTx/>
                <a:buFontTx/>
                <a:buNone/>
                <a:tabLst/>
                <a:defRPr/>
              </a:pPr>
              <a:t>12</a:t>
            </a:fld>
            <a:endParaRPr kumimoji="0" lang="fi-FI" sz="1000" b="1" i="0" u="none" strike="noStrike" kern="1200" cap="none" spc="0" normalizeH="0" baseline="0" noProof="0" dirty="0">
              <a:ln>
                <a:noFill/>
              </a:ln>
              <a:solidFill>
                <a:srgbClr val="2C1A46"/>
              </a:solidFill>
              <a:effectLst/>
              <a:uLnTx/>
              <a:uFillTx/>
              <a:latin typeface="Source Sans Pro SemiBold" panose="020B0503030403020204" pitchFamily="34" charset="0"/>
              <a:ea typeface="Source Sans Pro SemiBold" panose="020B0503030403020204" pitchFamily="34" charset="0"/>
            </a:endParaRPr>
          </a:p>
        </p:txBody>
      </p:sp>
      <p:sp>
        <p:nvSpPr>
          <p:cNvPr id="3" name="Tekstiruutu 2">
            <a:extLst>
              <a:ext uri="{FF2B5EF4-FFF2-40B4-BE49-F238E27FC236}">
                <a16:creationId xmlns:a16="http://schemas.microsoft.com/office/drawing/2014/main" id="{23F94C6F-C943-32E7-F1F7-7BE838B6E9E4}"/>
              </a:ext>
            </a:extLst>
          </p:cNvPr>
          <p:cNvSpPr txBox="1"/>
          <p:nvPr/>
        </p:nvSpPr>
        <p:spPr>
          <a:xfrm>
            <a:off x="6544020" y="180459"/>
            <a:ext cx="3580482" cy="369332"/>
          </a:xfrm>
          <a:prstGeom prst="rect">
            <a:avLst/>
          </a:prstGeom>
          <a:noFill/>
        </p:spPr>
        <p:txBody>
          <a:bodyPr wrap="square" rtlCol="0">
            <a:spAutoFit/>
          </a:bodyPr>
          <a:lstStyle/>
          <a:p>
            <a:r>
              <a:rPr lang="fi-FI"/>
              <a:t>Espanja</a:t>
            </a:r>
          </a:p>
        </p:txBody>
      </p:sp>
      <p:sp>
        <p:nvSpPr>
          <p:cNvPr id="4" name="Tekstiruutu 3">
            <a:extLst>
              <a:ext uri="{FF2B5EF4-FFF2-40B4-BE49-F238E27FC236}">
                <a16:creationId xmlns:a16="http://schemas.microsoft.com/office/drawing/2014/main" id="{D7E58711-8DA7-7CB0-D42F-97B8CAEB0200}"/>
              </a:ext>
            </a:extLst>
          </p:cNvPr>
          <p:cNvSpPr txBox="1"/>
          <p:nvPr/>
        </p:nvSpPr>
        <p:spPr>
          <a:xfrm>
            <a:off x="6544020" y="3429000"/>
            <a:ext cx="3580482" cy="369332"/>
          </a:xfrm>
          <a:prstGeom prst="rect">
            <a:avLst/>
          </a:prstGeom>
          <a:noFill/>
        </p:spPr>
        <p:txBody>
          <a:bodyPr wrap="square" rtlCol="0">
            <a:spAutoFit/>
          </a:bodyPr>
          <a:lstStyle/>
          <a:p>
            <a:r>
              <a:rPr lang="fi-FI"/>
              <a:t>Italia</a:t>
            </a:r>
          </a:p>
        </p:txBody>
      </p:sp>
      <p:pic>
        <p:nvPicPr>
          <p:cNvPr id="5" name="Object 2">
            <a:extLst>
              <a:ext uri="{FF2B5EF4-FFF2-40B4-BE49-F238E27FC236}">
                <a16:creationId xmlns:a16="http://schemas.microsoft.com/office/drawing/2014/main" id="{EFA91D6F-D6F1-7770-24B4-C987660C9741}"/>
              </a:ext>
            </a:extLst>
          </p:cNvPr>
          <p:cNvPicPr>
            <a:picLocks noChangeAspect="1"/>
          </p:cNvPicPr>
          <p:nvPr/>
        </p:nvPicPr>
        <p:blipFill>
          <a:blip r:embed="rId3" cstate="print"/>
          <a:stretch>
            <a:fillRect/>
          </a:stretch>
        </p:blipFill>
        <p:spPr>
          <a:xfrm>
            <a:off x="838200" y="2078332"/>
            <a:ext cx="5140000" cy="3440000"/>
          </a:xfrm>
          <a:prstGeom prst="rect">
            <a:avLst/>
          </a:prstGeom>
        </p:spPr>
      </p:pic>
      <p:pic>
        <p:nvPicPr>
          <p:cNvPr id="8" name="Kuva 7">
            <a:extLst>
              <a:ext uri="{FF2B5EF4-FFF2-40B4-BE49-F238E27FC236}">
                <a16:creationId xmlns:a16="http://schemas.microsoft.com/office/drawing/2014/main" id="{143FEA63-C197-75DE-D4A0-568D4D0C7098}"/>
              </a:ext>
            </a:extLst>
          </p:cNvPr>
          <p:cNvPicPr>
            <a:picLocks noChangeAspect="1"/>
          </p:cNvPicPr>
          <p:nvPr/>
        </p:nvPicPr>
        <p:blipFill>
          <a:blip r:embed="rId4"/>
          <a:stretch>
            <a:fillRect/>
          </a:stretch>
        </p:blipFill>
        <p:spPr>
          <a:xfrm>
            <a:off x="6562725" y="826866"/>
            <a:ext cx="4791075" cy="2133600"/>
          </a:xfrm>
          <a:prstGeom prst="rect">
            <a:avLst/>
          </a:prstGeom>
        </p:spPr>
      </p:pic>
      <p:pic>
        <p:nvPicPr>
          <p:cNvPr id="10" name="Kuva 9">
            <a:extLst>
              <a:ext uri="{FF2B5EF4-FFF2-40B4-BE49-F238E27FC236}">
                <a16:creationId xmlns:a16="http://schemas.microsoft.com/office/drawing/2014/main" id="{7921EED4-A77C-0D68-04A6-4A4F1E11FB7E}"/>
              </a:ext>
            </a:extLst>
          </p:cNvPr>
          <p:cNvPicPr>
            <a:picLocks noChangeAspect="1"/>
          </p:cNvPicPr>
          <p:nvPr/>
        </p:nvPicPr>
        <p:blipFill>
          <a:blip r:embed="rId5"/>
          <a:stretch>
            <a:fillRect/>
          </a:stretch>
        </p:blipFill>
        <p:spPr>
          <a:xfrm>
            <a:off x="6606793" y="3970089"/>
            <a:ext cx="4610100" cy="2266950"/>
          </a:xfrm>
          <a:prstGeom prst="rect">
            <a:avLst/>
          </a:prstGeom>
        </p:spPr>
      </p:pic>
    </p:spTree>
    <p:extLst>
      <p:ext uri="{BB962C8B-B14F-4D97-AF65-F5344CB8AC3E}">
        <p14:creationId xmlns:p14="http://schemas.microsoft.com/office/powerpoint/2010/main" val="157197666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947DD28-CF44-47B7-4D32-96EAE0BF573D}"/>
            </a:ext>
          </a:extLst>
        </p:cNvPr>
        <p:cNvGrpSpPr/>
        <p:nvPr/>
      </p:nvGrpSpPr>
      <p:grpSpPr>
        <a:xfrm>
          <a:off x="0" y="0"/>
          <a:ext cx="0" cy="0"/>
          <a:chOff x="0" y="0"/>
          <a:chExt cx="0" cy="0"/>
        </a:xfrm>
      </p:grpSpPr>
      <p:pic>
        <p:nvPicPr>
          <p:cNvPr id="5" name="Object 2">
            <a:extLst>
              <a:ext uri="{FF2B5EF4-FFF2-40B4-BE49-F238E27FC236}">
                <a16:creationId xmlns:a16="http://schemas.microsoft.com/office/drawing/2014/main" id="{93AEF0DC-EB0E-0847-B4D6-77D4B1B7C232}"/>
              </a:ext>
            </a:extLst>
          </p:cNvPr>
          <p:cNvPicPr>
            <a:picLocks noChangeAspect="1"/>
          </p:cNvPicPr>
          <p:nvPr/>
        </p:nvPicPr>
        <p:blipFill>
          <a:blip r:embed="rId3" cstate="print"/>
          <a:stretch>
            <a:fillRect/>
          </a:stretch>
        </p:blipFill>
        <p:spPr>
          <a:xfrm>
            <a:off x="1996000" y="1342211"/>
            <a:ext cx="8200000" cy="5515789"/>
          </a:xfrm>
          <a:prstGeom prst="rect">
            <a:avLst/>
          </a:prstGeom>
        </p:spPr>
      </p:pic>
      <p:sp>
        <p:nvSpPr>
          <p:cNvPr id="2" name="Otsikko 1">
            <a:extLst>
              <a:ext uri="{FF2B5EF4-FFF2-40B4-BE49-F238E27FC236}">
                <a16:creationId xmlns:a16="http://schemas.microsoft.com/office/drawing/2014/main" id="{0ED0BA07-50FB-CF62-05B2-A41C421B619D}"/>
              </a:ext>
            </a:extLst>
          </p:cNvPr>
          <p:cNvSpPr>
            <a:spLocks noGrp="1"/>
          </p:cNvSpPr>
          <p:nvPr>
            <p:ph type="title"/>
          </p:nvPr>
        </p:nvSpPr>
        <p:spPr>
          <a:xfrm>
            <a:off x="838200" y="286439"/>
            <a:ext cx="9947313" cy="1404249"/>
          </a:xfrm>
        </p:spPr>
        <p:txBody>
          <a:bodyPr anchor="t">
            <a:normAutofit/>
          </a:bodyPr>
          <a:lstStyle/>
          <a:p>
            <a:r>
              <a:rPr lang="fi-FI">
                <a:latin typeface="Source Sans Pro Semibold" panose="020B0603030403020204" pitchFamily="34" charset="0"/>
                <a:ea typeface="Source Sans Pro Semibold" panose="020B0603030403020204" pitchFamily="34" charset="0"/>
              </a:rPr>
              <a:t>Turvallisuus nousee tärkeimmäksi tekijäksi matkakohdetta valittaessa</a:t>
            </a:r>
            <a:endParaRPr lang="fi-FI" dirty="0">
              <a:latin typeface="Source Sans Pro Semibold" panose="020B0603030403020204" pitchFamily="34" charset="0"/>
              <a:ea typeface="Source Sans Pro Semibold" panose="020B0603030403020204" pitchFamily="34" charset="0"/>
            </a:endParaRPr>
          </a:p>
        </p:txBody>
      </p:sp>
      <p:sp>
        <p:nvSpPr>
          <p:cNvPr id="7" name="Dian numeron paikkamerkki 4">
            <a:extLst>
              <a:ext uri="{FF2B5EF4-FFF2-40B4-BE49-F238E27FC236}">
                <a16:creationId xmlns:a16="http://schemas.microsoft.com/office/drawing/2014/main" id="{8114CA7C-ECED-1F11-59B1-D33C0865F81C}"/>
              </a:ext>
            </a:extLst>
          </p:cNvPr>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9AE0816B-83D0-7A4C-B938-1EA5F5A9312B}" type="slidenum">
              <a:rPr kumimoji="0" lang="fi-FI" sz="1000" b="1" i="0" u="none" strike="noStrike" kern="1200" cap="none" spc="0" normalizeH="0" baseline="0" noProof="0" smtClean="0">
                <a:ln>
                  <a:noFill/>
                </a:ln>
                <a:solidFill>
                  <a:srgbClr val="2C1A46"/>
                </a:solidFill>
                <a:effectLst/>
                <a:uLnTx/>
                <a:uFillTx/>
                <a:latin typeface="Source Sans Pro SemiBold" panose="020B0503030403020204" pitchFamily="34" charset="0"/>
                <a:ea typeface="Source Sans Pro SemiBold" panose="020B0503030403020204" pitchFamily="34" charset="0"/>
              </a:rPr>
              <a:pPr marL="0" marR="0" lvl="0" indent="0" algn="ctr" defTabSz="914400" rtl="0" eaLnBrk="1" fontAlgn="auto" latinLnBrk="0" hangingPunct="1">
                <a:lnSpc>
                  <a:spcPct val="100000"/>
                </a:lnSpc>
                <a:spcBef>
                  <a:spcPts val="0"/>
                </a:spcBef>
                <a:spcAft>
                  <a:spcPts val="0"/>
                </a:spcAft>
                <a:buClrTx/>
                <a:buSzTx/>
                <a:buFontTx/>
                <a:buNone/>
                <a:tabLst/>
                <a:defRPr/>
              </a:pPr>
              <a:t>13</a:t>
            </a:fld>
            <a:endParaRPr kumimoji="0" lang="fi-FI" sz="1000" b="1" i="0" u="none" strike="noStrike" kern="1200" cap="none" spc="0" normalizeH="0" baseline="0" noProof="0" dirty="0">
              <a:ln>
                <a:noFill/>
              </a:ln>
              <a:solidFill>
                <a:srgbClr val="2C1A46"/>
              </a:solidFill>
              <a:effectLst/>
              <a:uLnTx/>
              <a:uFillTx/>
              <a:latin typeface="Source Sans Pro SemiBold" panose="020B0503030403020204" pitchFamily="34" charset="0"/>
              <a:ea typeface="Source Sans Pro SemiBold" panose="020B0503030403020204" pitchFamily="34" charset="0"/>
            </a:endParaRPr>
          </a:p>
        </p:txBody>
      </p:sp>
      <p:sp>
        <p:nvSpPr>
          <p:cNvPr id="3" name="Tekstiruutu 2">
            <a:extLst>
              <a:ext uri="{FF2B5EF4-FFF2-40B4-BE49-F238E27FC236}">
                <a16:creationId xmlns:a16="http://schemas.microsoft.com/office/drawing/2014/main" id="{E799E8DC-2BD8-4320-BD97-1DED05BB6BEB}"/>
              </a:ext>
            </a:extLst>
          </p:cNvPr>
          <p:cNvSpPr txBox="1"/>
          <p:nvPr/>
        </p:nvSpPr>
        <p:spPr>
          <a:xfrm>
            <a:off x="2770909" y="2309091"/>
            <a:ext cx="6594764" cy="2152073"/>
          </a:xfrm>
          <a:prstGeom prst="rect">
            <a:avLst/>
          </a:prstGeom>
          <a:noFill/>
        </p:spPr>
        <p:style>
          <a:lnRef idx="2">
            <a:schemeClr val="dk1"/>
          </a:lnRef>
          <a:fillRef idx="1">
            <a:schemeClr val="lt1"/>
          </a:fillRef>
          <a:effectRef idx="0">
            <a:schemeClr val="dk1"/>
          </a:effectRef>
          <a:fontRef idx="minor">
            <a:schemeClr val="dk1"/>
          </a:fontRef>
        </p:style>
        <p:txBody>
          <a:bodyPr wrap="square" rtlCol="0">
            <a:spAutoFit/>
          </a:bodyPr>
          <a:lstStyle/>
          <a:p>
            <a:endParaRPr lang="fi-FI" dirty="0"/>
          </a:p>
        </p:txBody>
      </p:sp>
      <p:sp>
        <p:nvSpPr>
          <p:cNvPr id="4" name="Tekstiruutu 3">
            <a:extLst>
              <a:ext uri="{FF2B5EF4-FFF2-40B4-BE49-F238E27FC236}">
                <a16:creationId xmlns:a16="http://schemas.microsoft.com/office/drawing/2014/main" id="{D291061A-8E14-3ABF-1CCB-610FE7EE6453}"/>
              </a:ext>
            </a:extLst>
          </p:cNvPr>
          <p:cNvSpPr txBox="1"/>
          <p:nvPr/>
        </p:nvSpPr>
        <p:spPr>
          <a:xfrm>
            <a:off x="9824852" y="1832035"/>
            <a:ext cx="2232000" cy="4524315"/>
          </a:xfrm>
          <a:prstGeom prst="rect">
            <a:avLst/>
          </a:prstGeom>
          <a:noFill/>
        </p:spPr>
        <p:txBody>
          <a:bodyPr wrap="square" rtlCol="0">
            <a:spAutoFit/>
          </a:bodyPr>
          <a:lstStyle/>
          <a:p>
            <a:r>
              <a:rPr lang="fi-FI" sz="1200" dirty="0">
                <a:latin typeface="Source Sans Pro" panose="020B0503030403020204" pitchFamily="34" charset="0"/>
                <a:ea typeface="Source Sans Pro" panose="020B0503030403020204" pitchFamily="34" charset="0"/>
              </a:rPr>
              <a:t>Järvi-Suomea markkinoidessa kannattaa korostaa erityisesti turvallisuutta. Myös luonto, rauhallisuus, ruoka ja kulttuuri  puhuttelee suurta osaa vastaajista. </a:t>
            </a:r>
          </a:p>
          <a:p>
            <a:endParaRPr lang="fi-FI" sz="1200" dirty="0">
              <a:latin typeface="Source Sans Pro" panose="020B0503030403020204" pitchFamily="34" charset="0"/>
              <a:ea typeface="Source Sans Pro" panose="020B0503030403020204" pitchFamily="34" charset="0"/>
            </a:endParaRPr>
          </a:p>
          <a:p>
            <a:r>
              <a:rPr lang="fi-FI" sz="1200" dirty="0">
                <a:latin typeface="Source Sans Pro" panose="020B0503030403020204" pitchFamily="34" charset="0"/>
                <a:ea typeface="Source Sans Pro" panose="020B0503030403020204" pitchFamily="34" charset="0"/>
              </a:rPr>
              <a:t>Palvelua äidinkielellä ei arvoteta tärkeimpien tekijöiden joukkoon. Noin kolmannes vastaajista antaa kuitenkin tälle arvion 5=erittäin tärkeää. Tässä joukossa on myös niitä jotka matkustelee usein.</a:t>
            </a:r>
          </a:p>
          <a:p>
            <a:endParaRPr lang="fi-FI" sz="1200" dirty="0">
              <a:latin typeface="Source Sans Pro" panose="020B0503030403020204" pitchFamily="34" charset="0"/>
              <a:ea typeface="Source Sans Pro" panose="020B0503030403020204" pitchFamily="34" charset="0"/>
            </a:endParaRPr>
          </a:p>
          <a:p>
            <a:r>
              <a:rPr lang="fi-FI" sz="1200" dirty="0">
                <a:latin typeface="Source Sans Pro" panose="020B0503030403020204" pitchFamily="34" charset="0"/>
                <a:ea typeface="Source Sans Pro" panose="020B0503030403020204" pitchFamily="34" charset="0"/>
              </a:rPr>
              <a:t>Luontaisesti mitä parempi tulotaso, hintatason merkitys laskee (yli 80 000 tienaavat, N92, ka. 3,7)</a:t>
            </a:r>
          </a:p>
          <a:p>
            <a:endParaRPr lang="fi-FI" sz="1200" dirty="0">
              <a:latin typeface="Source Sans Pro" panose="020B0503030403020204" pitchFamily="34" charset="0"/>
              <a:ea typeface="Source Sans Pro" panose="020B0503030403020204" pitchFamily="34" charset="0"/>
            </a:endParaRPr>
          </a:p>
          <a:p>
            <a:r>
              <a:rPr lang="fi-FI" sz="1200" dirty="0">
                <a:latin typeface="Source Sans Pro" panose="020B0503030403020204" pitchFamily="34" charset="0"/>
                <a:ea typeface="Source Sans Pro" panose="020B0503030403020204" pitchFamily="34" charset="0"/>
              </a:rPr>
              <a:t>Erityisesti lapsiperheet arvottavat turvallisuuden, luonnon ja rauhallisuuden  erittäin korkealle (</a:t>
            </a:r>
            <a:r>
              <a:rPr lang="fi-FI" sz="1200" dirty="0" err="1">
                <a:latin typeface="Source Sans Pro" panose="020B0503030403020204" pitchFamily="34" charset="0"/>
                <a:ea typeface="Source Sans Pro" panose="020B0503030403020204" pitchFamily="34" charset="0"/>
              </a:rPr>
              <a:t>ka:t</a:t>
            </a:r>
            <a:r>
              <a:rPr lang="fi-FI" sz="1200" dirty="0">
                <a:latin typeface="Source Sans Pro" panose="020B0503030403020204" pitchFamily="34" charset="0"/>
                <a:ea typeface="Source Sans Pro" panose="020B0503030403020204" pitchFamily="34" charset="0"/>
              </a:rPr>
              <a:t> 4,5-4,6)</a:t>
            </a:r>
          </a:p>
        </p:txBody>
      </p:sp>
    </p:spTree>
    <p:extLst>
      <p:ext uri="{BB962C8B-B14F-4D97-AF65-F5344CB8AC3E}">
        <p14:creationId xmlns:p14="http://schemas.microsoft.com/office/powerpoint/2010/main" val="175667670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318B126-E2A7-B69E-BAA0-2A0570EFE8FF}"/>
            </a:ext>
          </a:extLst>
        </p:cNvPr>
        <p:cNvGrpSpPr/>
        <p:nvPr/>
      </p:nvGrpSpPr>
      <p:grpSpPr>
        <a:xfrm>
          <a:off x="0" y="0"/>
          <a:ext cx="0" cy="0"/>
          <a:chOff x="0" y="0"/>
          <a:chExt cx="0" cy="0"/>
        </a:xfrm>
      </p:grpSpPr>
      <p:sp>
        <p:nvSpPr>
          <p:cNvPr id="2" name="Otsikko 1">
            <a:extLst>
              <a:ext uri="{FF2B5EF4-FFF2-40B4-BE49-F238E27FC236}">
                <a16:creationId xmlns:a16="http://schemas.microsoft.com/office/drawing/2014/main" id="{C3791294-4BF6-0ED6-5E94-8C7DD4A7C891}"/>
              </a:ext>
            </a:extLst>
          </p:cNvPr>
          <p:cNvSpPr>
            <a:spLocks noGrp="1"/>
          </p:cNvSpPr>
          <p:nvPr>
            <p:ph type="title"/>
          </p:nvPr>
        </p:nvSpPr>
        <p:spPr>
          <a:xfrm>
            <a:off x="838200" y="286439"/>
            <a:ext cx="5452431" cy="1404249"/>
          </a:xfrm>
        </p:spPr>
        <p:txBody>
          <a:bodyPr anchor="t">
            <a:normAutofit/>
          </a:bodyPr>
          <a:lstStyle/>
          <a:p>
            <a:r>
              <a:rPr lang="fi-FI">
                <a:latin typeface="Source Sans Pro Semibold" panose="020B0603030403020204" pitchFamily="34" charset="0"/>
                <a:ea typeface="Source Sans Pro Semibold" panose="020B0603030403020204" pitchFamily="34" charset="0"/>
              </a:rPr>
              <a:t>Maavertailu</a:t>
            </a:r>
            <a:endParaRPr lang="fi-FI" dirty="0">
              <a:latin typeface="Source Sans Pro Semibold" panose="020B0603030403020204" pitchFamily="34" charset="0"/>
              <a:ea typeface="Source Sans Pro Semibold" panose="020B0603030403020204" pitchFamily="34" charset="0"/>
            </a:endParaRPr>
          </a:p>
        </p:txBody>
      </p:sp>
      <p:sp>
        <p:nvSpPr>
          <p:cNvPr id="7" name="Dian numeron paikkamerkki 4">
            <a:extLst>
              <a:ext uri="{FF2B5EF4-FFF2-40B4-BE49-F238E27FC236}">
                <a16:creationId xmlns:a16="http://schemas.microsoft.com/office/drawing/2014/main" id="{18DE182A-5E40-E431-2C34-91B5C55E4079}"/>
              </a:ext>
            </a:extLst>
          </p:cNvPr>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9AE0816B-83D0-7A4C-B938-1EA5F5A9312B}" type="slidenum">
              <a:rPr kumimoji="0" lang="fi-FI" sz="1000" b="1" i="0" u="none" strike="noStrike" kern="1200" cap="none" spc="0" normalizeH="0" baseline="0" noProof="0" smtClean="0">
                <a:ln>
                  <a:noFill/>
                </a:ln>
                <a:solidFill>
                  <a:srgbClr val="2C1A46"/>
                </a:solidFill>
                <a:effectLst/>
                <a:uLnTx/>
                <a:uFillTx/>
                <a:latin typeface="Source Sans Pro SemiBold" panose="020B0503030403020204" pitchFamily="34" charset="0"/>
                <a:ea typeface="Source Sans Pro SemiBold" panose="020B0503030403020204" pitchFamily="34" charset="0"/>
              </a:rPr>
              <a:pPr marL="0" marR="0" lvl="0" indent="0" algn="ctr" defTabSz="914400" rtl="0" eaLnBrk="1" fontAlgn="auto" latinLnBrk="0" hangingPunct="1">
                <a:lnSpc>
                  <a:spcPct val="100000"/>
                </a:lnSpc>
                <a:spcBef>
                  <a:spcPts val="0"/>
                </a:spcBef>
                <a:spcAft>
                  <a:spcPts val="0"/>
                </a:spcAft>
                <a:buClrTx/>
                <a:buSzTx/>
                <a:buFontTx/>
                <a:buNone/>
                <a:tabLst/>
                <a:defRPr/>
              </a:pPr>
              <a:t>14</a:t>
            </a:fld>
            <a:endParaRPr kumimoji="0" lang="fi-FI" sz="1000" b="1" i="0" u="none" strike="noStrike" kern="1200" cap="none" spc="0" normalizeH="0" baseline="0" noProof="0" dirty="0">
              <a:ln>
                <a:noFill/>
              </a:ln>
              <a:solidFill>
                <a:srgbClr val="2C1A46"/>
              </a:solidFill>
              <a:effectLst/>
              <a:uLnTx/>
              <a:uFillTx/>
              <a:latin typeface="Source Sans Pro SemiBold" panose="020B0503030403020204" pitchFamily="34" charset="0"/>
              <a:ea typeface="Source Sans Pro SemiBold" panose="020B0503030403020204" pitchFamily="34" charset="0"/>
            </a:endParaRPr>
          </a:p>
        </p:txBody>
      </p:sp>
      <p:pic>
        <p:nvPicPr>
          <p:cNvPr id="6" name="Kuva 5">
            <a:extLst>
              <a:ext uri="{FF2B5EF4-FFF2-40B4-BE49-F238E27FC236}">
                <a16:creationId xmlns:a16="http://schemas.microsoft.com/office/drawing/2014/main" id="{108667B9-5F67-0C3A-1507-D3E8432E890E}"/>
              </a:ext>
            </a:extLst>
          </p:cNvPr>
          <p:cNvPicPr>
            <a:picLocks noChangeAspect="1"/>
          </p:cNvPicPr>
          <p:nvPr/>
        </p:nvPicPr>
        <p:blipFill>
          <a:blip r:embed="rId3"/>
          <a:stretch>
            <a:fillRect/>
          </a:stretch>
        </p:blipFill>
        <p:spPr>
          <a:xfrm>
            <a:off x="1019979" y="2322274"/>
            <a:ext cx="9601200" cy="2924175"/>
          </a:xfrm>
          <a:prstGeom prst="rect">
            <a:avLst/>
          </a:prstGeom>
        </p:spPr>
      </p:pic>
      <p:pic>
        <p:nvPicPr>
          <p:cNvPr id="9" name="Kuva 8">
            <a:extLst>
              <a:ext uri="{FF2B5EF4-FFF2-40B4-BE49-F238E27FC236}">
                <a16:creationId xmlns:a16="http://schemas.microsoft.com/office/drawing/2014/main" id="{B24206C5-99C6-EF4B-9716-8461F9B78828}"/>
              </a:ext>
            </a:extLst>
          </p:cNvPr>
          <p:cNvPicPr>
            <a:picLocks noChangeAspect="1"/>
          </p:cNvPicPr>
          <p:nvPr/>
        </p:nvPicPr>
        <p:blipFill>
          <a:blip r:embed="rId4"/>
          <a:stretch>
            <a:fillRect/>
          </a:stretch>
        </p:blipFill>
        <p:spPr>
          <a:xfrm>
            <a:off x="688440" y="1835628"/>
            <a:ext cx="10572750" cy="333375"/>
          </a:xfrm>
          <a:prstGeom prst="rect">
            <a:avLst/>
          </a:prstGeom>
        </p:spPr>
      </p:pic>
      <p:sp>
        <p:nvSpPr>
          <p:cNvPr id="3" name="Ellipsi 2">
            <a:extLst>
              <a:ext uri="{FF2B5EF4-FFF2-40B4-BE49-F238E27FC236}">
                <a16:creationId xmlns:a16="http://schemas.microsoft.com/office/drawing/2014/main" id="{0F8834D0-AB93-ED61-A4E8-27F3567BCCE4}"/>
              </a:ext>
            </a:extLst>
          </p:cNvPr>
          <p:cNvSpPr/>
          <p:nvPr/>
        </p:nvSpPr>
        <p:spPr>
          <a:xfrm>
            <a:off x="3435927" y="2669309"/>
            <a:ext cx="295564" cy="249382"/>
          </a:xfrm>
          <a:prstGeom prst="ellipse">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4" name="Ellipsi 3">
            <a:extLst>
              <a:ext uri="{FF2B5EF4-FFF2-40B4-BE49-F238E27FC236}">
                <a16:creationId xmlns:a16="http://schemas.microsoft.com/office/drawing/2014/main" id="{49176A87-A1A2-1344-9EB9-87E72F6E87FE}"/>
              </a:ext>
            </a:extLst>
          </p:cNvPr>
          <p:cNvSpPr/>
          <p:nvPr/>
        </p:nvSpPr>
        <p:spPr>
          <a:xfrm>
            <a:off x="9032665" y="2653545"/>
            <a:ext cx="295564" cy="249382"/>
          </a:xfrm>
          <a:prstGeom prst="ellipse">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i-FI"/>
          </a:p>
        </p:txBody>
      </p:sp>
    </p:spTree>
    <p:extLst>
      <p:ext uri="{BB962C8B-B14F-4D97-AF65-F5344CB8AC3E}">
        <p14:creationId xmlns:p14="http://schemas.microsoft.com/office/powerpoint/2010/main" val="60322984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2256AA4-6A6C-D3E7-AA52-5C73E225DD12}"/>
            </a:ext>
          </a:extLst>
        </p:cNvPr>
        <p:cNvGrpSpPr/>
        <p:nvPr/>
      </p:nvGrpSpPr>
      <p:grpSpPr>
        <a:xfrm>
          <a:off x="0" y="0"/>
          <a:ext cx="0" cy="0"/>
          <a:chOff x="0" y="0"/>
          <a:chExt cx="0" cy="0"/>
        </a:xfrm>
      </p:grpSpPr>
      <p:sp>
        <p:nvSpPr>
          <p:cNvPr id="2" name="Otsikko 1">
            <a:extLst>
              <a:ext uri="{FF2B5EF4-FFF2-40B4-BE49-F238E27FC236}">
                <a16:creationId xmlns:a16="http://schemas.microsoft.com/office/drawing/2014/main" id="{9B7B0548-E95A-0D37-2165-7A8848535E63}"/>
              </a:ext>
            </a:extLst>
          </p:cNvPr>
          <p:cNvSpPr>
            <a:spLocks noGrp="1"/>
          </p:cNvSpPr>
          <p:nvPr>
            <p:ph type="title"/>
          </p:nvPr>
        </p:nvSpPr>
        <p:spPr>
          <a:xfrm>
            <a:off x="838200" y="286439"/>
            <a:ext cx="9132065" cy="1404249"/>
          </a:xfrm>
        </p:spPr>
        <p:txBody>
          <a:bodyPr anchor="t">
            <a:normAutofit/>
          </a:bodyPr>
          <a:lstStyle/>
          <a:p>
            <a:r>
              <a:rPr lang="fi-FI">
                <a:latin typeface="Source Sans Pro Semibold" panose="020B0603030403020204" pitchFamily="34" charset="0"/>
                <a:ea typeface="Source Sans Pro Semibold" panose="020B0603030403020204" pitchFamily="34" charset="0"/>
              </a:rPr>
              <a:t>Hakukoneet ovat yleisin tiedonhakukeino matkoihin ja matkakohteisiin liittyen</a:t>
            </a:r>
            <a:endParaRPr lang="fi-FI" dirty="0">
              <a:latin typeface="Source Sans Pro Semibold" panose="020B0603030403020204" pitchFamily="34" charset="0"/>
              <a:ea typeface="Source Sans Pro Semibold" panose="020B0603030403020204" pitchFamily="34" charset="0"/>
            </a:endParaRPr>
          </a:p>
        </p:txBody>
      </p:sp>
      <p:sp>
        <p:nvSpPr>
          <p:cNvPr id="7" name="Dian numeron paikkamerkki 4">
            <a:extLst>
              <a:ext uri="{FF2B5EF4-FFF2-40B4-BE49-F238E27FC236}">
                <a16:creationId xmlns:a16="http://schemas.microsoft.com/office/drawing/2014/main" id="{FB0CA07E-379E-EEBE-BFF5-A8CAF5C57BBB}"/>
              </a:ext>
            </a:extLst>
          </p:cNvPr>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9AE0816B-83D0-7A4C-B938-1EA5F5A9312B}" type="slidenum">
              <a:rPr kumimoji="0" lang="fi-FI" sz="1000" b="1" i="0" u="none" strike="noStrike" kern="1200" cap="none" spc="0" normalizeH="0" baseline="0" noProof="0" smtClean="0">
                <a:ln>
                  <a:noFill/>
                </a:ln>
                <a:solidFill>
                  <a:srgbClr val="2C1A46"/>
                </a:solidFill>
                <a:effectLst/>
                <a:uLnTx/>
                <a:uFillTx/>
                <a:latin typeface="Source Sans Pro SemiBold" panose="020B0503030403020204" pitchFamily="34" charset="0"/>
                <a:ea typeface="Source Sans Pro SemiBold" panose="020B0503030403020204" pitchFamily="34" charset="0"/>
              </a:rPr>
              <a:pPr marL="0" marR="0" lvl="0" indent="0" algn="ctr" defTabSz="914400" rtl="0" eaLnBrk="1" fontAlgn="auto" latinLnBrk="0" hangingPunct="1">
                <a:lnSpc>
                  <a:spcPct val="100000"/>
                </a:lnSpc>
                <a:spcBef>
                  <a:spcPts val="0"/>
                </a:spcBef>
                <a:spcAft>
                  <a:spcPts val="0"/>
                </a:spcAft>
                <a:buClrTx/>
                <a:buSzTx/>
                <a:buFontTx/>
                <a:buNone/>
                <a:tabLst/>
                <a:defRPr/>
              </a:pPr>
              <a:t>15</a:t>
            </a:fld>
            <a:endParaRPr kumimoji="0" lang="fi-FI" sz="1000" b="1" i="0" u="none" strike="noStrike" kern="1200" cap="none" spc="0" normalizeH="0" baseline="0" noProof="0" dirty="0">
              <a:ln>
                <a:noFill/>
              </a:ln>
              <a:solidFill>
                <a:srgbClr val="2C1A46"/>
              </a:solidFill>
              <a:effectLst/>
              <a:uLnTx/>
              <a:uFillTx/>
              <a:latin typeface="Source Sans Pro SemiBold" panose="020B0503030403020204" pitchFamily="34" charset="0"/>
              <a:ea typeface="Source Sans Pro SemiBold" panose="020B0503030403020204" pitchFamily="34" charset="0"/>
            </a:endParaRPr>
          </a:p>
        </p:txBody>
      </p:sp>
      <p:pic>
        <p:nvPicPr>
          <p:cNvPr id="5" name="Object 2">
            <a:extLst>
              <a:ext uri="{FF2B5EF4-FFF2-40B4-BE49-F238E27FC236}">
                <a16:creationId xmlns:a16="http://schemas.microsoft.com/office/drawing/2014/main" id="{886B337F-09B7-3333-97B4-053C31512139}"/>
              </a:ext>
            </a:extLst>
          </p:cNvPr>
          <p:cNvPicPr>
            <a:picLocks noChangeAspect="1"/>
          </p:cNvPicPr>
          <p:nvPr/>
        </p:nvPicPr>
        <p:blipFill>
          <a:blip r:embed="rId3" cstate="print"/>
          <a:stretch>
            <a:fillRect/>
          </a:stretch>
        </p:blipFill>
        <p:spPr>
          <a:xfrm>
            <a:off x="2221735" y="1591121"/>
            <a:ext cx="6465000" cy="4640000"/>
          </a:xfrm>
          <a:prstGeom prst="rect">
            <a:avLst/>
          </a:prstGeom>
        </p:spPr>
      </p:pic>
      <p:sp>
        <p:nvSpPr>
          <p:cNvPr id="3" name="Tekstiruutu 2">
            <a:extLst>
              <a:ext uri="{FF2B5EF4-FFF2-40B4-BE49-F238E27FC236}">
                <a16:creationId xmlns:a16="http://schemas.microsoft.com/office/drawing/2014/main" id="{B5FB3BEA-4034-BBDA-9C74-C76763498A1E}"/>
              </a:ext>
            </a:extLst>
          </p:cNvPr>
          <p:cNvSpPr txBox="1"/>
          <p:nvPr/>
        </p:nvSpPr>
        <p:spPr>
          <a:xfrm>
            <a:off x="2221735" y="2456873"/>
            <a:ext cx="6465000" cy="1653309"/>
          </a:xfrm>
          <a:prstGeom prst="rect">
            <a:avLst/>
          </a:prstGeom>
          <a:noFill/>
        </p:spPr>
        <p:style>
          <a:lnRef idx="2">
            <a:schemeClr val="dk1"/>
          </a:lnRef>
          <a:fillRef idx="1">
            <a:schemeClr val="lt1"/>
          </a:fillRef>
          <a:effectRef idx="0">
            <a:schemeClr val="dk1"/>
          </a:effectRef>
          <a:fontRef idx="minor">
            <a:schemeClr val="dk1"/>
          </a:fontRef>
        </p:style>
        <p:txBody>
          <a:bodyPr wrap="square" rtlCol="0">
            <a:spAutoFit/>
          </a:bodyPr>
          <a:lstStyle/>
          <a:p>
            <a:endParaRPr lang="fi-FI" dirty="0"/>
          </a:p>
        </p:txBody>
      </p:sp>
      <p:sp>
        <p:nvSpPr>
          <p:cNvPr id="4" name="Tekstiruutu 3">
            <a:extLst>
              <a:ext uri="{FF2B5EF4-FFF2-40B4-BE49-F238E27FC236}">
                <a16:creationId xmlns:a16="http://schemas.microsoft.com/office/drawing/2014/main" id="{225AB3C8-7877-9222-FA62-93FF8DEBB333}"/>
              </a:ext>
            </a:extLst>
          </p:cNvPr>
          <p:cNvSpPr txBox="1"/>
          <p:nvPr/>
        </p:nvSpPr>
        <p:spPr>
          <a:xfrm>
            <a:off x="9245600" y="2456873"/>
            <a:ext cx="2521527" cy="1200329"/>
          </a:xfrm>
          <a:prstGeom prst="rect">
            <a:avLst/>
          </a:prstGeom>
          <a:noFill/>
        </p:spPr>
        <p:txBody>
          <a:bodyPr wrap="square" rtlCol="0">
            <a:spAutoFit/>
          </a:bodyPr>
          <a:lstStyle/>
          <a:p>
            <a:r>
              <a:rPr lang="fi-FI" sz="1200" dirty="0">
                <a:latin typeface="Source Sans Pro" panose="020B0503030403020204" pitchFamily="34" charset="0"/>
                <a:ea typeface="Source Sans Pro" panose="020B0503030403020204" pitchFamily="34" charset="0"/>
              </a:rPr>
              <a:t>Matkailusivustot – ja sovellusten tärkeys nousee korkeamman tulotason omaavilla ja usein matkailevilla (kaikilla hakukoneet kuitenkin kärjessä).</a:t>
            </a:r>
          </a:p>
          <a:p>
            <a:r>
              <a:rPr lang="fi-FI" sz="1200" dirty="0">
                <a:latin typeface="Source Sans Pro" panose="020B0503030403020204" pitchFamily="34" charset="0"/>
                <a:ea typeface="Source Sans Pro" panose="020B0503030403020204" pitchFamily="34" charset="0"/>
              </a:rPr>
              <a:t> </a:t>
            </a:r>
          </a:p>
        </p:txBody>
      </p:sp>
    </p:spTree>
    <p:extLst>
      <p:ext uri="{BB962C8B-B14F-4D97-AF65-F5344CB8AC3E}">
        <p14:creationId xmlns:p14="http://schemas.microsoft.com/office/powerpoint/2010/main" val="260651921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6290405-E929-CACA-DD0E-51200B5B7E95}"/>
            </a:ext>
          </a:extLst>
        </p:cNvPr>
        <p:cNvGrpSpPr/>
        <p:nvPr/>
      </p:nvGrpSpPr>
      <p:grpSpPr>
        <a:xfrm>
          <a:off x="0" y="0"/>
          <a:ext cx="0" cy="0"/>
          <a:chOff x="0" y="0"/>
          <a:chExt cx="0" cy="0"/>
        </a:xfrm>
      </p:grpSpPr>
      <p:sp>
        <p:nvSpPr>
          <p:cNvPr id="7" name="Dian numeron paikkamerkki 4">
            <a:extLst>
              <a:ext uri="{FF2B5EF4-FFF2-40B4-BE49-F238E27FC236}">
                <a16:creationId xmlns:a16="http://schemas.microsoft.com/office/drawing/2014/main" id="{707DDC01-1AC8-F4CE-4CB1-3C07AA77ADD8}"/>
              </a:ext>
            </a:extLst>
          </p:cNvPr>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9AE0816B-83D0-7A4C-B938-1EA5F5A9312B}" type="slidenum">
              <a:rPr kumimoji="0" lang="fi-FI" sz="1000" b="1" i="0" u="none" strike="noStrike" kern="1200" cap="none" spc="0" normalizeH="0" baseline="0" noProof="0" smtClean="0">
                <a:ln>
                  <a:noFill/>
                </a:ln>
                <a:solidFill>
                  <a:srgbClr val="2C1A46"/>
                </a:solidFill>
                <a:effectLst/>
                <a:uLnTx/>
                <a:uFillTx/>
                <a:latin typeface="Source Sans Pro SemiBold" panose="020B0503030403020204" pitchFamily="34" charset="0"/>
                <a:ea typeface="Source Sans Pro SemiBold" panose="020B0503030403020204" pitchFamily="34" charset="0"/>
              </a:rPr>
              <a:pPr marL="0" marR="0" lvl="0" indent="0" algn="ctr" defTabSz="914400" rtl="0" eaLnBrk="1" fontAlgn="auto" latinLnBrk="0" hangingPunct="1">
                <a:lnSpc>
                  <a:spcPct val="100000"/>
                </a:lnSpc>
                <a:spcBef>
                  <a:spcPts val="0"/>
                </a:spcBef>
                <a:spcAft>
                  <a:spcPts val="0"/>
                </a:spcAft>
                <a:buClrTx/>
                <a:buSzTx/>
                <a:buFontTx/>
                <a:buNone/>
                <a:tabLst/>
                <a:defRPr/>
              </a:pPr>
              <a:t>16</a:t>
            </a:fld>
            <a:endParaRPr kumimoji="0" lang="fi-FI" sz="1000" b="1" i="0" u="none" strike="noStrike" kern="1200" cap="none" spc="0" normalizeH="0" baseline="0" noProof="0" dirty="0">
              <a:ln>
                <a:noFill/>
              </a:ln>
              <a:solidFill>
                <a:srgbClr val="2C1A46"/>
              </a:solidFill>
              <a:effectLst/>
              <a:uLnTx/>
              <a:uFillTx/>
              <a:latin typeface="Source Sans Pro SemiBold" panose="020B0503030403020204" pitchFamily="34" charset="0"/>
              <a:ea typeface="Source Sans Pro SemiBold" panose="020B0503030403020204" pitchFamily="34" charset="0"/>
            </a:endParaRPr>
          </a:p>
        </p:txBody>
      </p:sp>
      <p:sp>
        <p:nvSpPr>
          <p:cNvPr id="3" name="Tekstiruutu 2">
            <a:extLst>
              <a:ext uri="{FF2B5EF4-FFF2-40B4-BE49-F238E27FC236}">
                <a16:creationId xmlns:a16="http://schemas.microsoft.com/office/drawing/2014/main" id="{1E37734E-1DB3-2B9A-3701-D3DCC6AF98B6}"/>
              </a:ext>
            </a:extLst>
          </p:cNvPr>
          <p:cNvSpPr txBox="1"/>
          <p:nvPr/>
        </p:nvSpPr>
        <p:spPr>
          <a:xfrm>
            <a:off x="1465244" y="948696"/>
            <a:ext cx="3580482" cy="369332"/>
          </a:xfrm>
          <a:prstGeom prst="rect">
            <a:avLst/>
          </a:prstGeom>
          <a:noFill/>
        </p:spPr>
        <p:txBody>
          <a:bodyPr wrap="square" rtlCol="0">
            <a:spAutoFit/>
          </a:bodyPr>
          <a:lstStyle/>
          <a:p>
            <a:r>
              <a:rPr lang="fi-FI"/>
              <a:t>Espanja</a:t>
            </a:r>
          </a:p>
        </p:txBody>
      </p:sp>
      <p:sp>
        <p:nvSpPr>
          <p:cNvPr id="4" name="Tekstiruutu 3">
            <a:extLst>
              <a:ext uri="{FF2B5EF4-FFF2-40B4-BE49-F238E27FC236}">
                <a16:creationId xmlns:a16="http://schemas.microsoft.com/office/drawing/2014/main" id="{29D2EC32-095A-5926-36A6-A55C48C5A094}"/>
              </a:ext>
            </a:extLst>
          </p:cNvPr>
          <p:cNvSpPr txBox="1"/>
          <p:nvPr/>
        </p:nvSpPr>
        <p:spPr>
          <a:xfrm>
            <a:off x="1465244" y="4064124"/>
            <a:ext cx="3580482" cy="369332"/>
          </a:xfrm>
          <a:prstGeom prst="rect">
            <a:avLst/>
          </a:prstGeom>
          <a:noFill/>
        </p:spPr>
        <p:txBody>
          <a:bodyPr wrap="square" rtlCol="0">
            <a:spAutoFit/>
          </a:bodyPr>
          <a:lstStyle/>
          <a:p>
            <a:r>
              <a:rPr lang="fi-FI"/>
              <a:t>Italia</a:t>
            </a:r>
          </a:p>
        </p:txBody>
      </p:sp>
      <p:pic>
        <p:nvPicPr>
          <p:cNvPr id="8" name="Kuva 7">
            <a:extLst>
              <a:ext uri="{FF2B5EF4-FFF2-40B4-BE49-F238E27FC236}">
                <a16:creationId xmlns:a16="http://schemas.microsoft.com/office/drawing/2014/main" id="{D62BF0EB-2B05-F447-82C3-B038957D6FDD}"/>
              </a:ext>
            </a:extLst>
          </p:cNvPr>
          <p:cNvPicPr>
            <a:picLocks noChangeAspect="1"/>
          </p:cNvPicPr>
          <p:nvPr/>
        </p:nvPicPr>
        <p:blipFill>
          <a:blip r:embed="rId3"/>
          <a:stretch>
            <a:fillRect/>
          </a:stretch>
        </p:blipFill>
        <p:spPr>
          <a:xfrm>
            <a:off x="2335862" y="1133186"/>
            <a:ext cx="7248525" cy="2762250"/>
          </a:xfrm>
          <a:prstGeom prst="rect">
            <a:avLst/>
          </a:prstGeom>
        </p:spPr>
      </p:pic>
      <p:pic>
        <p:nvPicPr>
          <p:cNvPr id="12" name="Kuva 11">
            <a:extLst>
              <a:ext uri="{FF2B5EF4-FFF2-40B4-BE49-F238E27FC236}">
                <a16:creationId xmlns:a16="http://schemas.microsoft.com/office/drawing/2014/main" id="{3BC4EBCB-D41D-8A58-171A-4A2784DCEB40}"/>
              </a:ext>
            </a:extLst>
          </p:cNvPr>
          <p:cNvPicPr>
            <a:picLocks noChangeAspect="1"/>
          </p:cNvPicPr>
          <p:nvPr/>
        </p:nvPicPr>
        <p:blipFill>
          <a:blip r:embed="rId4"/>
          <a:stretch>
            <a:fillRect/>
          </a:stretch>
        </p:blipFill>
        <p:spPr>
          <a:xfrm>
            <a:off x="1332151" y="662143"/>
            <a:ext cx="6635756" cy="235729"/>
          </a:xfrm>
          <a:prstGeom prst="rect">
            <a:avLst/>
          </a:prstGeom>
        </p:spPr>
      </p:pic>
      <p:pic>
        <p:nvPicPr>
          <p:cNvPr id="14" name="Kuva 13">
            <a:extLst>
              <a:ext uri="{FF2B5EF4-FFF2-40B4-BE49-F238E27FC236}">
                <a16:creationId xmlns:a16="http://schemas.microsoft.com/office/drawing/2014/main" id="{9371331D-E659-3BFF-228F-F0BD9C4557BF}"/>
              </a:ext>
            </a:extLst>
          </p:cNvPr>
          <p:cNvPicPr>
            <a:picLocks noChangeAspect="1"/>
          </p:cNvPicPr>
          <p:nvPr/>
        </p:nvPicPr>
        <p:blipFill>
          <a:blip r:embed="rId5"/>
          <a:stretch>
            <a:fillRect/>
          </a:stretch>
        </p:blipFill>
        <p:spPr>
          <a:xfrm>
            <a:off x="2292770" y="4111587"/>
            <a:ext cx="7143750" cy="2667000"/>
          </a:xfrm>
          <a:prstGeom prst="rect">
            <a:avLst/>
          </a:prstGeom>
        </p:spPr>
      </p:pic>
      <p:sp>
        <p:nvSpPr>
          <p:cNvPr id="15" name="Otsikko 1">
            <a:extLst>
              <a:ext uri="{FF2B5EF4-FFF2-40B4-BE49-F238E27FC236}">
                <a16:creationId xmlns:a16="http://schemas.microsoft.com/office/drawing/2014/main" id="{070A0214-DDFA-C7FC-B4D0-2F6858272093}"/>
              </a:ext>
            </a:extLst>
          </p:cNvPr>
          <p:cNvSpPr>
            <a:spLocks noGrp="1"/>
          </p:cNvSpPr>
          <p:nvPr>
            <p:ph type="title"/>
          </p:nvPr>
        </p:nvSpPr>
        <p:spPr>
          <a:xfrm>
            <a:off x="838200" y="77116"/>
            <a:ext cx="5452431" cy="1404249"/>
          </a:xfrm>
        </p:spPr>
        <p:txBody>
          <a:bodyPr anchor="t">
            <a:normAutofit/>
          </a:bodyPr>
          <a:lstStyle/>
          <a:p>
            <a:r>
              <a:rPr lang="fi-FI">
                <a:latin typeface="Source Sans Pro Semibold" panose="020B0603030403020204" pitchFamily="34" charset="0"/>
                <a:ea typeface="Source Sans Pro Semibold" panose="020B0603030403020204" pitchFamily="34" charset="0"/>
              </a:rPr>
              <a:t>Maavertailu</a:t>
            </a:r>
            <a:endParaRPr lang="fi-FI" dirty="0">
              <a:latin typeface="Source Sans Pro Semibold" panose="020B0603030403020204" pitchFamily="34" charset="0"/>
              <a:ea typeface="Source Sans Pro Semibold" panose="020B0603030403020204" pitchFamily="34" charset="0"/>
            </a:endParaRPr>
          </a:p>
        </p:txBody>
      </p:sp>
      <p:cxnSp>
        <p:nvCxnSpPr>
          <p:cNvPr id="5" name="Suora nuoliyhdysviiva 4">
            <a:extLst>
              <a:ext uri="{FF2B5EF4-FFF2-40B4-BE49-F238E27FC236}">
                <a16:creationId xmlns:a16="http://schemas.microsoft.com/office/drawing/2014/main" id="{7D4E3E65-800D-FFD0-086E-48E2154DE018}"/>
              </a:ext>
            </a:extLst>
          </p:cNvPr>
          <p:cNvCxnSpPr>
            <a:cxnSpLocks/>
          </p:cNvCxnSpPr>
          <p:nvPr/>
        </p:nvCxnSpPr>
        <p:spPr>
          <a:xfrm flipV="1">
            <a:off x="3069020" y="1818290"/>
            <a:ext cx="0" cy="7357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1" name="Suora nuoliyhdysviiva 10">
            <a:extLst>
              <a:ext uri="{FF2B5EF4-FFF2-40B4-BE49-F238E27FC236}">
                <a16:creationId xmlns:a16="http://schemas.microsoft.com/office/drawing/2014/main" id="{E574B077-A856-66B2-294B-C12FA280F1DF}"/>
              </a:ext>
            </a:extLst>
          </p:cNvPr>
          <p:cNvCxnSpPr>
            <a:cxnSpLocks/>
          </p:cNvCxnSpPr>
          <p:nvPr/>
        </p:nvCxnSpPr>
        <p:spPr>
          <a:xfrm flipV="1">
            <a:off x="2885089" y="2370081"/>
            <a:ext cx="0" cy="7357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3" name="Suora nuoliyhdysviiva 12">
            <a:extLst>
              <a:ext uri="{FF2B5EF4-FFF2-40B4-BE49-F238E27FC236}">
                <a16:creationId xmlns:a16="http://schemas.microsoft.com/office/drawing/2014/main" id="{868019A8-4E12-2F8C-11F7-606C55FB7746}"/>
              </a:ext>
            </a:extLst>
          </p:cNvPr>
          <p:cNvCxnSpPr>
            <a:cxnSpLocks/>
          </p:cNvCxnSpPr>
          <p:nvPr/>
        </p:nvCxnSpPr>
        <p:spPr>
          <a:xfrm flipV="1">
            <a:off x="3084787" y="4167345"/>
            <a:ext cx="0" cy="7357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6" name="Suora nuoliyhdysviiva 15">
            <a:extLst>
              <a:ext uri="{FF2B5EF4-FFF2-40B4-BE49-F238E27FC236}">
                <a16:creationId xmlns:a16="http://schemas.microsoft.com/office/drawing/2014/main" id="{B735F82F-3F43-78CD-802D-DC2305A9D031}"/>
              </a:ext>
            </a:extLst>
          </p:cNvPr>
          <p:cNvCxnSpPr>
            <a:cxnSpLocks/>
          </p:cNvCxnSpPr>
          <p:nvPr/>
        </p:nvCxnSpPr>
        <p:spPr>
          <a:xfrm flipV="1">
            <a:off x="2564526" y="4445870"/>
            <a:ext cx="0" cy="7357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7" name="Suora nuoliyhdysviiva 16">
            <a:extLst>
              <a:ext uri="{FF2B5EF4-FFF2-40B4-BE49-F238E27FC236}">
                <a16:creationId xmlns:a16="http://schemas.microsoft.com/office/drawing/2014/main" id="{A706971B-C5B3-BA37-9825-5B1E1CB6A7A6}"/>
              </a:ext>
            </a:extLst>
          </p:cNvPr>
          <p:cNvCxnSpPr>
            <a:cxnSpLocks/>
          </p:cNvCxnSpPr>
          <p:nvPr/>
        </p:nvCxnSpPr>
        <p:spPr>
          <a:xfrm flipV="1">
            <a:off x="2464678" y="5701851"/>
            <a:ext cx="0" cy="7357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8" name="Tekstiruutu 17">
            <a:extLst>
              <a:ext uri="{FF2B5EF4-FFF2-40B4-BE49-F238E27FC236}">
                <a16:creationId xmlns:a16="http://schemas.microsoft.com/office/drawing/2014/main" id="{38EFE38E-AEFB-65DD-194D-DE2181430ECE}"/>
              </a:ext>
            </a:extLst>
          </p:cNvPr>
          <p:cNvSpPr txBox="1"/>
          <p:nvPr/>
        </p:nvSpPr>
        <p:spPr>
          <a:xfrm>
            <a:off x="9379597" y="6440033"/>
            <a:ext cx="1940043" cy="338554"/>
          </a:xfrm>
          <a:prstGeom prst="rect">
            <a:avLst/>
          </a:prstGeom>
          <a:noFill/>
        </p:spPr>
        <p:txBody>
          <a:bodyPr wrap="square" rtlCol="0">
            <a:spAutoFit/>
          </a:bodyPr>
          <a:lstStyle/>
          <a:p>
            <a:r>
              <a:rPr lang="fi-FI" sz="800" dirty="0">
                <a:latin typeface="Source Sans Pro" panose="020B0503030403020204" pitchFamily="34" charset="0"/>
                <a:ea typeface="Source Sans Pro" panose="020B0503030403020204" pitchFamily="34" charset="0"/>
              </a:rPr>
              <a:t>Merkitty nuolin jos osuus eroaa vähintään viidellä %-yksiköllä</a:t>
            </a:r>
          </a:p>
        </p:txBody>
      </p:sp>
    </p:spTree>
    <p:extLst>
      <p:ext uri="{BB962C8B-B14F-4D97-AF65-F5344CB8AC3E}">
        <p14:creationId xmlns:p14="http://schemas.microsoft.com/office/powerpoint/2010/main" val="40088117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E17B4AD-FD93-0074-4195-87E1E2F6E3A0}"/>
            </a:ext>
          </a:extLst>
        </p:cNvPr>
        <p:cNvGrpSpPr/>
        <p:nvPr/>
      </p:nvGrpSpPr>
      <p:grpSpPr>
        <a:xfrm>
          <a:off x="0" y="0"/>
          <a:ext cx="0" cy="0"/>
          <a:chOff x="0" y="0"/>
          <a:chExt cx="0" cy="0"/>
        </a:xfrm>
      </p:grpSpPr>
      <p:sp>
        <p:nvSpPr>
          <p:cNvPr id="2" name="Otsikko 1">
            <a:extLst>
              <a:ext uri="{FF2B5EF4-FFF2-40B4-BE49-F238E27FC236}">
                <a16:creationId xmlns:a16="http://schemas.microsoft.com/office/drawing/2014/main" id="{A2E73C16-559A-4DAC-0822-9A18D15A1315}"/>
              </a:ext>
            </a:extLst>
          </p:cNvPr>
          <p:cNvSpPr>
            <a:spLocks noGrp="1"/>
          </p:cNvSpPr>
          <p:nvPr>
            <p:ph type="title"/>
          </p:nvPr>
        </p:nvSpPr>
        <p:spPr>
          <a:xfrm>
            <a:off x="838200" y="180459"/>
            <a:ext cx="5452431" cy="1510229"/>
          </a:xfrm>
        </p:spPr>
        <p:txBody>
          <a:bodyPr anchor="t">
            <a:normAutofit fontScale="90000"/>
          </a:bodyPr>
          <a:lstStyle/>
          <a:p>
            <a:r>
              <a:rPr lang="fi-FI">
                <a:latin typeface="Source Sans Pro Semibold" panose="020B0603030403020204" pitchFamily="34" charset="0"/>
                <a:ea typeface="Source Sans Pro Semibold" panose="020B0603030403020204" pitchFamily="34" charset="0"/>
              </a:rPr>
              <a:t>Golfilla on suuri tai kohtalainen merkitys ulkomaanmatkailussa 80 prosentille vastaajista</a:t>
            </a:r>
            <a:endParaRPr lang="fi-FI" dirty="0">
              <a:latin typeface="Source Sans Pro Semibold" panose="020B0603030403020204" pitchFamily="34" charset="0"/>
              <a:ea typeface="Source Sans Pro Semibold" panose="020B0603030403020204" pitchFamily="34" charset="0"/>
            </a:endParaRPr>
          </a:p>
        </p:txBody>
      </p:sp>
      <p:sp>
        <p:nvSpPr>
          <p:cNvPr id="7" name="Dian numeron paikkamerkki 4">
            <a:extLst>
              <a:ext uri="{FF2B5EF4-FFF2-40B4-BE49-F238E27FC236}">
                <a16:creationId xmlns:a16="http://schemas.microsoft.com/office/drawing/2014/main" id="{C3542747-57E7-55F6-5E39-376B1572143A}"/>
              </a:ext>
            </a:extLst>
          </p:cNvPr>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9AE0816B-83D0-7A4C-B938-1EA5F5A9312B}" type="slidenum">
              <a:rPr kumimoji="0" lang="fi-FI" sz="1000" b="1" i="0" u="none" strike="noStrike" kern="1200" cap="none" spc="0" normalizeH="0" baseline="0" noProof="0" smtClean="0">
                <a:ln>
                  <a:noFill/>
                </a:ln>
                <a:solidFill>
                  <a:srgbClr val="2C1A46"/>
                </a:solidFill>
                <a:effectLst/>
                <a:uLnTx/>
                <a:uFillTx/>
                <a:latin typeface="Source Sans Pro SemiBold" panose="020B0503030403020204" pitchFamily="34" charset="0"/>
                <a:ea typeface="Source Sans Pro SemiBold" panose="020B0503030403020204" pitchFamily="34" charset="0"/>
              </a:rPr>
              <a:pPr marL="0" marR="0" lvl="0" indent="0" algn="ctr" defTabSz="914400" rtl="0" eaLnBrk="1" fontAlgn="auto" latinLnBrk="0" hangingPunct="1">
                <a:lnSpc>
                  <a:spcPct val="100000"/>
                </a:lnSpc>
                <a:spcBef>
                  <a:spcPts val="0"/>
                </a:spcBef>
                <a:spcAft>
                  <a:spcPts val="0"/>
                </a:spcAft>
                <a:buClrTx/>
                <a:buSzTx/>
                <a:buFontTx/>
                <a:buNone/>
                <a:tabLst/>
                <a:defRPr/>
              </a:pPr>
              <a:t>17</a:t>
            </a:fld>
            <a:endParaRPr kumimoji="0" lang="fi-FI" sz="1000" b="1" i="0" u="none" strike="noStrike" kern="1200" cap="none" spc="0" normalizeH="0" baseline="0" noProof="0" dirty="0">
              <a:ln>
                <a:noFill/>
              </a:ln>
              <a:solidFill>
                <a:srgbClr val="2C1A46"/>
              </a:solidFill>
              <a:effectLst/>
              <a:uLnTx/>
              <a:uFillTx/>
              <a:latin typeface="Source Sans Pro SemiBold" panose="020B0503030403020204" pitchFamily="34" charset="0"/>
              <a:ea typeface="Source Sans Pro SemiBold" panose="020B0503030403020204" pitchFamily="34" charset="0"/>
            </a:endParaRPr>
          </a:p>
        </p:txBody>
      </p:sp>
      <p:sp>
        <p:nvSpPr>
          <p:cNvPr id="3" name="Tekstiruutu 2">
            <a:extLst>
              <a:ext uri="{FF2B5EF4-FFF2-40B4-BE49-F238E27FC236}">
                <a16:creationId xmlns:a16="http://schemas.microsoft.com/office/drawing/2014/main" id="{F757B31B-A654-E08F-81B3-1118CCED7259}"/>
              </a:ext>
            </a:extLst>
          </p:cNvPr>
          <p:cNvSpPr txBox="1"/>
          <p:nvPr/>
        </p:nvSpPr>
        <p:spPr>
          <a:xfrm>
            <a:off x="6544020" y="180459"/>
            <a:ext cx="3580482" cy="369332"/>
          </a:xfrm>
          <a:prstGeom prst="rect">
            <a:avLst/>
          </a:prstGeom>
          <a:noFill/>
        </p:spPr>
        <p:txBody>
          <a:bodyPr wrap="square" rtlCol="0">
            <a:spAutoFit/>
          </a:bodyPr>
          <a:lstStyle/>
          <a:p>
            <a:r>
              <a:rPr lang="fi-FI"/>
              <a:t>Espanja</a:t>
            </a:r>
          </a:p>
        </p:txBody>
      </p:sp>
      <p:sp>
        <p:nvSpPr>
          <p:cNvPr id="4" name="Tekstiruutu 3">
            <a:extLst>
              <a:ext uri="{FF2B5EF4-FFF2-40B4-BE49-F238E27FC236}">
                <a16:creationId xmlns:a16="http://schemas.microsoft.com/office/drawing/2014/main" id="{89C07BE5-561E-B9A6-220E-2DD88E21974E}"/>
              </a:ext>
            </a:extLst>
          </p:cNvPr>
          <p:cNvSpPr txBox="1"/>
          <p:nvPr/>
        </p:nvSpPr>
        <p:spPr>
          <a:xfrm>
            <a:off x="6544020" y="3429000"/>
            <a:ext cx="3580482" cy="369332"/>
          </a:xfrm>
          <a:prstGeom prst="rect">
            <a:avLst/>
          </a:prstGeom>
          <a:noFill/>
        </p:spPr>
        <p:txBody>
          <a:bodyPr wrap="square" rtlCol="0">
            <a:spAutoFit/>
          </a:bodyPr>
          <a:lstStyle/>
          <a:p>
            <a:r>
              <a:rPr lang="fi-FI"/>
              <a:t>Italia</a:t>
            </a:r>
          </a:p>
        </p:txBody>
      </p:sp>
      <p:pic>
        <p:nvPicPr>
          <p:cNvPr id="5" name="Object 2">
            <a:extLst>
              <a:ext uri="{FF2B5EF4-FFF2-40B4-BE49-F238E27FC236}">
                <a16:creationId xmlns:a16="http://schemas.microsoft.com/office/drawing/2014/main" id="{4CD52E4D-AFE4-F4B6-0BFB-4E01BFD9F1EC}"/>
              </a:ext>
            </a:extLst>
          </p:cNvPr>
          <p:cNvPicPr>
            <a:picLocks noChangeAspect="1"/>
          </p:cNvPicPr>
          <p:nvPr/>
        </p:nvPicPr>
        <p:blipFill>
          <a:blip r:embed="rId3" cstate="print"/>
          <a:stretch>
            <a:fillRect/>
          </a:stretch>
        </p:blipFill>
        <p:spPr>
          <a:xfrm>
            <a:off x="682480" y="2038798"/>
            <a:ext cx="5140000" cy="4040000"/>
          </a:xfrm>
          <a:prstGeom prst="rect">
            <a:avLst/>
          </a:prstGeom>
        </p:spPr>
      </p:pic>
      <p:pic>
        <p:nvPicPr>
          <p:cNvPr id="8" name="Kuva 7">
            <a:extLst>
              <a:ext uri="{FF2B5EF4-FFF2-40B4-BE49-F238E27FC236}">
                <a16:creationId xmlns:a16="http://schemas.microsoft.com/office/drawing/2014/main" id="{AB26EF2A-095C-DAD0-3C76-B1842C05ED85}"/>
              </a:ext>
            </a:extLst>
          </p:cNvPr>
          <p:cNvPicPr>
            <a:picLocks noChangeAspect="1"/>
          </p:cNvPicPr>
          <p:nvPr/>
        </p:nvPicPr>
        <p:blipFill>
          <a:blip r:embed="rId4"/>
          <a:stretch>
            <a:fillRect/>
          </a:stretch>
        </p:blipFill>
        <p:spPr>
          <a:xfrm>
            <a:off x="6544020" y="815076"/>
            <a:ext cx="4552950" cy="2143125"/>
          </a:xfrm>
          <a:prstGeom prst="rect">
            <a:avLst/>
          </a:prstGeom>
        </p:spPr>
      </p:pic>
      <p:pic>
        <p:nvPicPr>
          <p:cNvPr id="10" name="Kuva 9">
            <a:extLst>
              <a:ext uri="{FF2B5EF4-FFF2-40B4-BE49-F238E27FC236}">
                <a16:creationId xmlns:a16="http://schemas.microsoft.com/office/drawing/2014/main" id="{EF2AD7B5-3ECC-34FF-8E38-453B1992B4CA}"/>
              </a:ext>
            </a:extLst>
          </p:cNvPr>
          <p:cNvPicPr>
            <a:picLocks noChangeAspect="1"/>
          </p:cNvPicPr>
          <p:nvPr/>
        </p:nvPicPr>
        <p:blipFill>
          <a:blip r:embed="rId5"/>
          <a:stretch>
            <a:fillRect/>
          </a:stretch>
        </p:blipFill>
        <p:spPr>
          <a:xfrm>
            <a:off x="6577070" y="4058798"/>
            <a:ext cx="4457700" cy="2133600"/>
          </a:xfrm>
          <a:prstGeom prst="rect">
            <a:avLst/>
          </a:prstGeom>
        </p:spPr>
      </p:pic>
      <p:sp>
        <p:nvSpPr>
          <p:cNvPr id="6" name="Tekstiruutu 5">
            <a:extLst>
              <a:ext uri="{FF2B5EF4-FFF2-40B4-BE49-F238E27FC236}">
                <a16:creationId xmlns:a16="http://schemas.microsoft.com/office/drawing/2014/main" id="{5EA0893B-EA99-02E5-B4F0-CF75F7E21CA1}"/>
              </a:ext>
            </a:extLst>
          </p:cNvPr>
          <p:cNvSpPr txBox="1"/>
          <p:nvPr/>
        </p:nvSpPr>
        <p:spPr>
          <a:xfrm>
            <a:off x="2382345" y="6125517"/>
            <a:ext cx="2925380" cy="461665"/>
          </a:xfrm>
          <a:prstGeom prst="rect">
            <a:avLst/>
          </a:prstGeom>
          <a:noFill/>
        </p:spPr>
        <p:txBody>
          <a:bodyPr wrap="square" rtlCol="0">
            <a:spAutoFit/>
          </a:bodyPr>
          <a:lstStyle/>
          <a:p>
            <a:r>
              <a:rPr lang="fi-FI" sz="1200" dirty="0">
                <a:latin typeface="Source Sans Pro" panose="020B0503030403020204" pitchFamily="34" charset="0"/>
                <a:ea typeface="Source Sans Pro" panose="020B0503030403020204" pitchFamily="34" charset="0"/>
              </a:rPr>
              <a:t>Golfin merkitys harrastajien keskuudessa on suurta myös ulkomaanmatkailussa.</a:t>
            </a:r>
          </a:p>
        </p:txBody>
      </p:sp>
    </p:spTree>
    <p:extLst>
      <p:ext uri="{BB962C8B-B14F-4D97-AF65-F5344CB8AC3E}">
        <p14:creationId xmlns:p14="http://schemas.microsoft.com/office/powerpoint/2010/main" val="103778248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A0A1BEEB-E4D9-2D24-FA52-4041491B02BB}"/>
              </a:ext>
            </a:extLst>
          </p:cNvPr>
          <p:cNvSpPr>
            <a:spLocks noGrp="1"/>
          </p:cNvSpPr>
          <p:nvPr>
            <p:ph type="title"/>
          </p:nvPr>
        </p:nvSpPr>
        <p:spPr/>
        <p:txBody>
          <a:bodyPr/>
          <a:lstStyle/>
          <a:p>
            <a:r>
              <a:rPr lang="fi-FI"/>
              <a:t>Minne yleensä suuntaat golfmatkoillasi?</a:t>
            </a:r>
            <a:br>
              <a:rPr lang="fi-FI"/>
            </a:br>
            <a:r>
              <a:rPr lang="fi-FI"/>
              <a:t>(Sanapilvi avoimista vastauksista)</a:t>
            </a:r>
          </a:p>
        </p:txBody>
      </p:sp>
      <p:sp>
        <p:nvSpPr>
          <p:cNvPr id="4" name="Dian numeron paikkamerkki 3">
            <a:extLst>
              <a:ext uri="{FF2B5EF4-FFF2-40B4-BE49-F238E27FC236}">
                <a16:creationId xmlns:a16="http://schemas.microsoft.com/office/drawing/2014/main" id="{F0218AFD-DEE3-E1A8-D528-43E7D3B3B68F}"/>
              </a:ext>
            </a:extLst>
          </p:cNvPr>
          <p:cNvSpPr>
            <a:spLocks noGrp="1"/>
          </p:cNvSpPr>
          <p:nvPr>
            <p:ph type="sldNum" sz="quarter" idx="12"/>
          </p:nvPr>
        </p:nvSpPr>
        <p:spPr/>
        <p:txBody>
          <a:bodyPr/>
          <a:lstStyle/>
          <a:p>
            <a:fld id="{9AE0816B-83D0-7A4C-B938-1EA5F5A9312B}" type="slidenum">
              <a:rPr lang="fi-FI" smtClean="0"/>
              <a:pPr/>
              <a:t>18</a:t>
            </a:fld>
            <a:endParaRPr lang="fi-FI" dirty="0"/>
          </a:p>
        </p:txBody>
      </p:sp>
      <p:sp>
        <p:nvSpPr>
          <p:cNvPr id="5" name="Tekstiruutu 4">
            <a:extLst>
              <a:ext uri="{FF2B5EF4-FFF2-40B4-BE49-F238E27FC236}">
                <a16:creationId xmlns:a16="http://schemas.microsoft.com/office/drawing/2014/main" id="{133DE988-4121-517B-4BE6-C8E31158ABF6}"/>
              </a:ext>
            </a:extLst>
          </p:cNvPr>
          <p:cNvSpPr txBox="1"/>
          <p:nvPr/>
        </p:nvSpPr>
        <p:spPr>
          <a:xfrm>
            <a:off x="2379643" y="1699869"/>
            <a:ext cx="3580482" cy="369332"/>
          </a:xfrm>
          <a:prstGeom prst="rect">
            <a:avLst/>
          </a:prstGeom>
          <a:noFill/>
        </p:spPr>
        <p:txBody>
          <a:bodyPr wrap="square" rtlCol="0">
            <a:spAutoFit/>
          </a:bodyPr>
          <a:lstStyle/>
          <a:p>
            <a:r>
              <a:rPr lang="fi-FI"/>
              <a:t>Espanja</a:t>
            </a:r>
          </a:p>
        </p:txBody>
      </p:sp>
      <p:sp>
        <p:nvSpPr>
          <p:cNvPr id="6" name="Tekstiruutu 5">
            <a:extLst>
              <a:ext uri="{FF2B5EF4-FFF2-40B4-BE49-F238E27FC236}">
                <a16:creationId xmlns:a16="http://schemas.microsoft.com/office/drawing/2014/main" id="{3C1AC90A-450E-8186-7427-6D52F7A7D84C}"/>
              </a:ext>
            </a:extLst>
          </p:cNvPr>
          <p:cNvSpPr txBox="1"/>
          <p:nvPr/>
        </p:nvSpPr>
        <p:spPr>
          <a:xfrm>
            <a:off x="8284686" y="1717829"/>
            <a:ext cx="3580482" cy="369332"/>
          </a:xfrm>
          <a:prstGeom prst="rect">
            <a:avLst/>
          </a:prstGeom>
          <a:noFill/>
        </p:spPr>
        <p:txBody>
          <a:bodyPr wrap="square" rtlCol="0">
            <a:spAutoFit/>
          </a:bodyPr>
          <a:lstStyle/>
          <a:p>
            <a:r>
              <a:rPr lang="fi-FI"/>
              <a:t>Italia</a:t>
            </a:r>
          </a:p>
        </p:txBody>
      </p:sp>
      <p:pic>
        <p:nvPicPr>
          <p:cNvPr id="8" name="Kuva 7">
            <a:extLst>
              <a:ext uri="{FF2B5EF4-FFF2-40B4-BE49-F238E27FC236}">
                <a16:creationId xmlns:a16="http://schemas.microsoft.com/office/drawing/2014/main" id="{21CEB150-1B60-09D4-3BF6-E3CD11052C19}"/>
              </a:ext>
            </a:extLst>
          </p:cNvPr>
          <p:cNvPicPr>
            <a:picLocks noChangeAspect="1"/>
          </p:cNvPicPr>
          <p:nvPr/>
        </p:nvPicPr>
        <p:blipFill>
          <a:blip r:embed="rId2"/>
          <a:stretch>
            <a:fillRect/>
          </a:stretch>
        </p:blipFill>
        <p:spPr>
          <a:xfrm>
            <a:off x="682480" y="2097255"/>
            <a:ext cx="4467225" cy="3028950"/>
          </a:xfrm>
          <a:prstGeom prst="rect">
            <a:avLst/>
          </a:prstGeom>
        </p:spPr>
      </p:pic>
      <p:pic>
        <p:nvPicPr>
          <p:cNvPr id="10" name="Kuva 9">
            <a:extLst>
              <a:ext uri="{FF2B5EF4-FFF2-40B4-BE49-F238E27FC236}">
                <a16:creationId xmlns:a16="http://schemas.microsoft.com/office/drawing/2014/main" id="{7A05649F-761D-8ED0-7043-0341F899761A}"/>
              </a:ext>
            </a:extLst>
          </p:cNvPr>
          <p:cNvPicPr>
            <a:picLocks noChangeAspect="1"/>
          </p:cNvPicPr>
          <p:nvPr/>
        </p:nvPicPr>
        <p:blipFill>
          <a:blip r:embed="rId3"/>
          <a:stretch>
            <a:fillRect/>
          </a:stretch>
        </p:blipFill>
        <p:spPr>
          <a:xfrm>
            <a:off x="6405162" y="2268705"/>
            <a:ext cx="4248150" cy="2686050"/>
          </a:xfrm>
          <a:prstGeom prst="rect">
            <a:avLst/>
          </a:prstGeom>
        </p:spPr>
      </p:pic>
      <p:sp>
        <p:nvSpPr>
          <p:cNvPr id="3" name="Tekstiruutu 2">
            <a:extLst>
              <a:ext uri="{FF2B5EF4-FFF2-40B4-BE49-F238E27FC236}">
                <a16:creationId xmlns:a16="http://schemas.microsoft.com/office/drawing/2014/main" id="{7F9DA7B7-BFF9-0705-1783-7EE667E6A4D6}"/>
              </a:ext>
            </a:extLst>
          </p:cNvPr>
          <p:cNvSpPr txBox="1"/>
          <p:nvPr/>
        </p:nvSpPr>
        <p:spPr>
          <a:xfrm>
            <a:off x="5960125" y="4911547"/>
            <a:ext cx="5225037" cy="1754326"/>
          </a:xfrm>
          <a:prstGeom prst="rect">
            <a:avLst/>
          </a:prstGeom>
          <a:noFill/>
        </p:spPr>
        <p:txBody>
          <a:bodyPr wrap="square" rtlCol="0">
            <a:spAutoFit/>
          </a:bodyPr>
          <a:lstStyle/>
          <a:p>
            <a:r>
              <a:rPr lang="fi-FI" sz="1200" dirty="0">
                <a:latin typeface="Source Sans Pro" panose="020B0503030403020204" pitchFamily="34" charset="0"/>
                <a:ea typeface="Source Sans Pro" panose="020B0503030403020204" pitchFamily="34" charset="0"/>
              </a:rPr>
              <a:t>On hyvä huomioida, että kielikäännöksissä on ollut marginaalinen ero ja tämä on voinut saada italialaiset ajattelemaan herkemmin myös  lähellä sijaitsevia kohteita, vaikkakin kysymys on esitetty suoraan jatkona kysymykselle: Mikä merkitys golfilla on ulkomaanmatkailussasi. </a:t>
            </a:r>
          </a:p>
          <a:p>
            <a:r>
              <a:rPr lang="fi-FI" sz="1200" dirty="0">
                <a:latin typeface="Source Sans Pro" panose="020B0503030403020204" pitchFamily="34" charset="0"/>
                <a:ea typeface="Source Sans Pro" panose="020B0503030403020204" pitchFamily="34" charset="0"/>
              </a:rPr>
              <a:t>Tästä huolimatta voidaan - myös muihin tutkimuslähteisiin perustuen - todeta, että italiaiset suosivat vahvemmin lähellä olevia kohteita.   Italiaisten vastauksissa näkyvät golfclubit ja läheiset kohteet (sekä yksittäisiä kohteita ulkomailta). Espanjalaisilla taas yleisimmät mainitut maat ovat Espanjan lisäksi Ranska ja Skotlanti. </a:t>
            </a:r>
          </a:p>
        </p:txBody>
      </p:sp>
    </p:spTree>
    <p:extLst>
      <p:ext uri="{BB962C8B-B14F-4D97-AF65-F5344CB8AC3E}">
        <p14:creationId xmlns:p14="http://schemas.microsoft.com/office/powerpoint/2010/main" val="50867068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35879B1-CB9C-5F69-6CC3-F5F10BF98193}"/>
            </a:ext>
          </a:extLst>
        </p:cNvPr>
        <p:cNvGrpSpPr/>
        <p:nvPr/>
      </p:nvGrpSpPr>
      <p:grpSpPr>
        <a:xfrm>
          <a:off x="0" y="0"/>
          <a:ext cx="0" cy="0"/>
          <a:chOff x="0" y="0"/>
          <a:chExt cx="0" cy="0"/>
        </a:xfrm>
      </p:grpSpPr>
      <p:sp>
        <p:nvSpPr>
          <p:cNvPr id="2" name="Otsikko 1">
            <a:extLst>
              <a:ext uri="{FF2B5EF4-FFF2-40B4-BE49-F238E27FC236}">
                <a16:creationId xmlns:a16="http://schemas.microsoft.com/office/drawing/2014/main" id="{12E13829-D786-78C4-EA78-94D4520D10D1}"/>
              </a:ext>
            </a:extLst>
          </p:cNvPr>
          <p:cNvSpPr>
            <a:spLocks noGrp="1"/>
          </p:cNvSpPr>
          <p:nvPr>
            <p:ph type="title"/>
          </p:nvPr>
        </p:nvSpPr>
        <p:spPr>
          <a:xfrm>
            <a:off x="838200" y="286439"/>
            <a:ext cx="5452431" cy="1404249"/>
          </a:xfrm>
        </p:spPr>
        <p:txBody>
          <a:bodyPr anchor="t">
            <a:normAutofit fontScale="90000"/>
          </a:bodyPr>
          <a:lstStyle/>
          <a:p>
            <a:r>
              <a:rPr lang="fi-FI">
                <a:latin typeface="Source Sans Pro Semibold" panose="020B0603030403020204" pitchFamily="34" charset="0"/>
                <a:ea typeface="Source Sans Pro Semibold" panose="020B0603030403020204" pitchFamily="34" charset="0"/>
              </a:rPr>
              <a:t>Kotimaan korkeat lämpötilat rajoittavat golfharrastamista erittäin paljon tai paljon 49 prosentissa tapauksista </a:t>
            </a:r>
            <a:endParaRPr lang="fi-FI" dirty="0">
              <a:latin typeface="Source Sans Pro Semibold" panose="020B0603030403020204" pitchFamily="34" charset="0"/>
              <a:ea typeface="Source Sans Pro Semibold" panose="020B0603030403020204" pitchFamily="34" charset="0"/>
            </a:endParaRPr>
          </a:p>
        </p:txBody>
      </p:sp>
      <p:sp>
        <p:nvSpPr>
          <p:cNvPr id="7" name="Dian numeron paikkamerkki 4">
            <a:extLst>
              <a:ext uri="{FF2B5EF4-FFF2-40B4-BE49-F238E27FC236}">
                <a16:creationId xmlns:a16="http://schemas.microsoft.com/office/drawing/2014/main" id="{10A9FCE1-D93B-6169-7AFF-BE52153A6F77}"/>
              </a:ext>
            </a:extLst>
          </p:cNvPr>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9AE0816B-83D0-7A4C-B938-1EA5F5A9312B}" type="slidenum">
              <a:rPr kumimoji="0" lang="fi-FI" sz="1000" b="1" i="0" u="none" strike="noStrike" kern="1200" cap="none" spc="0" normalizeH="0" baseline="0" noProof="0" smtClean="0">
                <a:ln>
                  <a:noFill/>
                </a:ln>
                <a:solidFill>
                  <a:srgbClr val="2C1A46"/>
                </a:solidFill>
                <a:effectLst/>
                <a:uLnTx/>
                <a:uFillTx/>
                <a:latin typeface="Source Sans Pro SemiBold" panose="020B0503030403020204" pitchFamily="34" charset="0"/>
                <a:ea typeface="Source Sans Pro SemiBold" panose="020B0503030403020204" pitchFamily="34" charset="0"/>
              </a:rPr>
              <a:pPr marL="0" marR="0" lvl="0" indent="0" algn="ctr" defTabSz="914400" rtl="0" eaLnBrk="1" fontAlgn="auto" latinLnBrk="0" hangingPunct="1">
                <a:lnSpc>
                  <a:spcPct val="100000"/>
                </a:lnSpc>
                <a:spcBef>
                  <a:spcPts val="0"/>
                </a:spcBef>
                <a:spcAft>
                  <a:spcPts val="0"/>
                </a:spcAft>
                <a:buClrTx/>
                <a:buSzTx/>
                <a:buFontTx/>
                <a:buNone/>
                <a:tabLst/>
                <a:defRPr/>
              </a:pPr>
              <a:t>19</a:t>
            </a:fld>
            <a:endParaRPr kumimoji="0" lang="fi-FI" sz="1000" b="1" i="0" u="none" strike="noStrike" kern="1200" cap="none" spc="0" normalizeH="0" baseline="0" noProof="0" dirty="0">
              <a:ln>
                <a:noFill/>
              </a:ln>
              <a:solidFill>
                <a:srgbClr val="2C1A46"/>
              </a:solidFill>
              <a:effectLst/>
              <a:uLnTx/>
              <a:uFillTx/>
              <a:latin typeface="Source Sans Pro SemiBold" panose="020B0503030403020204" pitchFamily="34" charset="0"/>
              <a:ea typeface="Source Sans Pro SemiBold" panose="020B0503030403020204" pitchFamily="34" charset="0"/>
            </a:endParaRPr>
          </a:p>
        </p:txBody>
      </p:sp>
      <p:sp>
        <p:nvSpPr>
          <p:cNvPr id="3" name="Tekstiruutu 2">
            <a:extLst>
              <a:ext uri="{FF2B5EF4-FFF2-40B4-BE49-F238E27FC236}">
                <a16:creationId xmlns:a16="http://schemas.microsoft.com/office/drawing/2014/main" id="{DD75681F-84C3-9B61-7064-2A978A689E07}"/>
              </a:ext>
            </a:extLst>
          </p:cNvPr>
          <p:cNvSpPr txBox="1"/>
          <p:nvPr/>
        </p:nvSpPr>
        <p:spPr>
          <a:xfrm>
            <a:off x="6544020" y="180459"/>
            <a:ext cx="3580482" cy="369332"/>
          </a:xfrm>
          <a:prstGeom prst="rect">
            <a:avLst/>
          </a:prstGeom>
          <a:noFill/>
        </p:spPr>
        <p:txBody>
          <a:bodyPr wrap="square" rtlCol="0">
            <a:spAutoFit/>
          </a:bodyPr>
          <a:lstStyle/>
          <a:p>
            <a:r>
              <a:rPr lang="fi-FI"/>
              <a:t>Espanja</a:t>
            </a:r>
          </a:p>
        </p:txBody>
      </p:sp>
      <p:sp>
        <p:nvSpPr>
          <p:cNvPr id="4" name="Tekstiruutu 3">
            <a:extLst>
              <a:ext uri="{FF2B5EF4-FFF2-40B4-BE49-F238E27FC236}">
                <a16:creationId xmlns:a16="http://schemas.microsoft.com/office/drawing/2014/main" id="{D7BF34A1-C0A0-0CA3-0A83-47831FAB98C3}"/>
              </a:ext>
            </a:extLst>
          </p:cNvPr>
          <p:cNvSpPr txBox="1"/>
          <p:nvPr/>
        </p:nvSpPr>
        <p:spPr>
          <a:xfrm>
            <a:off x="6544020" y="3429000"/>
            <a:ext cx="3580482" cy="369332"/>
          </a:xfrm>
          <a:prstGeom prst="rect">
            <a:avLst/>
          </a:prstGeom>
          <a:noFill/>
        </p:spPr>
        <p:txBody>
          <a:bodyPr wrap="square" rtlCol="0">
            <a:spAutoFit/>
          </a:bodyPr>
          <a:lstStyle/>
          <a:p>
            <a:r>
              <a:rPr lang="fi-FI"/>
              <a:t>Italia</a:t>
            </a:r>
          </a:p>
        </p:txBody>
      </p:sp>
      <p:pic>
        <p:nvPicPr>
          <p:cNvPr id="5" name="Object 2">
            <a:extLst>
              <a:ext uri="{FF2B5EF4-FFF2-40B4-BE49-F238E27FC236}">
                <a16:creationId xmlns:a16="http://schemas.microsoft.com/office/drawing/2014/main" id="{6ADEFB49-6A99-48C3-212A-9A3BF7EC11CF}"/>
              </a:ext>
            </a:extLst>
          </p:cNvPr>
          <p:cNvPicPr>
            <a:picLocks noChangeAspect="1"/>
          </p:cNvPicPr>
          <p:nvPr/>
        </p:nvPicPr>
        <p:blipFill>
          <a:blip r:embed="rId3" cstate="print"/>
          <a:stretch>
            <a:fillRect/>
          </a:stretch>
        </p:blipFill>
        <p:spPr>
          <a:xfrm>
            <a:off x="682480" y="2316350"/>
            <a:ext cx="5140000" cy="4040000"/>
          </a:xfrm>
          <a:prstGeom prst="rect">
            <a:avLst/>
          </a:prstGeom>
        </p:spPr>
      </p:pic>
      <p:pic>
        <p:nvPicPr>
          <p:cNvPr id="8" name="Kuva 7">
            <a:extLst>
              <a:ext uri="{FF2B5EF4-FFF2-40B4-BE49-F238E27FC236}">
                <a16:creationId xmlns:a16="http://schemas.microsoft.com/office/drawing/2014/main" id="{2E6B4BA8-E336-55B2-3F88-295FC65965BB}"/>
              </a:ext>
            </a:extLst>
          </p:cNvPr>
          <p:cNvPicPr>
            <a:picLocks noChangeAspect="1"/>
          </p:cNvPicPr>
          <p:nvPr/>
        </p:nvPicPr>
        <p:blipFill>
          <a:blip r:embed="rId4"/>
          <a:stretch>
            <a:fillRect/>
          </a:stretch>
        </p:blipFill>
        <p:spPr>
          <a:xfrm>
            <a:off x="6665721" y="748688"/>
            <a:ext cx="4391025" cy="2209800"/>
          </a:xfrm>
          <a:prstGeom prst="rect">
            <a:avLst/>
          </a:prstGeom>
        </p:spPr>
      </p:pic>
      <p:pic>
        <p:nvPicPr>
          <p:cNvPr id="10" name="Kuva 9">
            <a:extLst>
              <a:ext uri="{FF2B5EF4-FFF2-40B4-BE49-F238E27FC236}">
                <a16:creationId xmlns:a16="http://schemas.microsoft.com/office/drawing/2014/main" id="{5B270245-AD7A-D301-C663-3D0E779AA8F7}"/>
              </a:ext>
            </a:extLst>
          </p:cNvPr>
          <p:cNvPicPr>
            <a:picLocks noChangeAspect="1"/>
          </p:cNvPicPr>
          <p:nvPr/>
        </p:nvPicPr>
        <p:blipFill>
          <a:blip r:embed="rId5"/>
          <a:stretch>
            <a:fillRect/>
          </a:stretch>
        </p:blipFill>
        <p:spPr>
          <a:xfrm>
            <a:off x="6852377" y="3891765"/>
            <a:ext cx="4171950" cy="2181225"/>
          </a:xfrm>
          <a:prstGeom prst="rect">
            <a:avLst/>
          </a:prstGeom>
        </p:spPr>
      </p:pic>
      <p:sp>
        <p:nvSpPr>
          <p:cNvPr id="6" name="Oikea aaltosulje 5">
            <a:extLst>
              <a:ext uri="{FF2B5EF4-FFF2-40B4-BE49-F238E27FC236}">
                <a16:creationId xmlns:a16="http://schemas.microsoft.com/office/drawing/2014/main" id="{E4B17AD6-8195-90DB-96EC-52A05AE3A3DE}"/>
              </a:ext>
            </a:extLst>
          </p:cNvPr>
          <p:cNvSpPr/>
          <p:nvPr/>
        </p:nvSpPr>
        <p:spPr>
          <a:xfrm>
            <a:off x="11024327" y="672662"/>
            <a:ext cx="329473" cy="819807"/>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fi-FI"/>
          </a:p>
        </p:txBody>
      </p:sp>
      <p:sp>
        <p:nvSpPr>
          <p:cNvPr id="9" name="Tekstiruutu 8">
            <a:extLst>
              <a:ext uri="{FF2B5EF4-FFF2-40B4-BE49-F238E27FC236}">
                <a16:creationId xmlns:a16="http://schemas.microsoft.com/office/drawing/2014/main" id="{D057F3AF-3CCA-A3A6-AD21-A9C151D4ECF1}"/>
              </a:ext>
            </a:extLst>
          </p:cNvPr>
          <p:cNvSpPr txBox="1"/>
          <p:nvPr/>
        </p:nvSpPr>
        <p:spPr>
          <a:xfrm>
            <a:off x="11431836" y="944065"/>
            <a:ext cx="935421" cy="276999"/>
          </a:xfrm>
          <a:prstGeom prst="rect">
            <a:avLst/>
          </a:prstGeom>
          <a:noFill/>
        </p:spPr>
        <p:txBody>
          <a:bodyPr wrap="square" rtlCol="0">
            <a:spAutoFit/>
          </a:bodyPr>
          <a:lstStyle/>
          <a:p>
            <a:r>
              <a:rPr lang="fi-FI" sz="1200" dirty="0">
                <a:latin typeface="Source Sans Pro" panose="020B0503030403020204" pitchFamily="34" charset="0"/>
                <a:ea typeface="Source Sans Pro" panose="020B0503030403020204" pitchFamily="34" charset="0"/>
              </a:rPr>
              <a:t>55%</a:t>
            </a:r>
          </a:p>
        </p:txBody>
      </p:sp>
      <p:sp>
        <p:nvSpPr>
          <p:cNvPr id="11" name="Oikea aaltosulje 10">
            <a:extLst>
              <a:ext uri="{FF2B5EF4-FFF2-40B4-BE49-F238E27FC236}">
                <a16:creationId xmlns:a16="http://schemas.microsoft.com/office/drawing/2014/main" id="{9F9E4064-9FDC-42EE-C0BA-7DF6EAB905FA}"/>
              </a:ext>
            </a:extLst>
          </p:cNvPr>
          <p:cNvSpPr/>
          <p:nvPr/>
        </p:nvSpPr>
        <p:spPr>
          <a:xfrm>
            <a:off x="10279179" y="3798332"/>
            <a:ext cx="329473" cy="819807"/>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fi-FI"/>
          </a:p>
        </p:txBody>
      </p:sp>
      <p:sp>
        <p:nvSpPr>
          <p:cNvPr id="12" name="Tekstiruutu 11">
            <a:extLst>
              <a:ext uri="{FF2B5EF4-FFF2-40B4-BE49-F238E27FC236}">
                <a16:creationId xmlns:a16="http://schemas.microsoft.com/office/drawing/2014/main" id="{A4B38E0A-DEF0-45DB-CA85-B5588A03CB3B}"/>
              </a:ext>
            </a:extLst>
          </p:cNvPr>
          <p:cNvSpPr txBox="1"/>
          <p:nvPr/>
        </p:nvSpPr>
        <p:spPr>
          <a:xfrm>
            <a:off x="5715540" y="3614766"/>
            <a:ext cx="935421" cy="276999"/>
          </a:xfrm>
          <a:prstGeom prst="rect">
            <a:avLst/>
          </a:prstGeom>
          <a:noFill/>
        </p:spPr>
        <p:txBody>
          <a:bodyPr wrap="square" rtlCol="0">
            <a:spAutoFit/>
          </a:bodyPr>
          <a:lstStyle/>
          <a:p>
            <a:r>
              <a:rPr lang="fi-FI" sz="1200" dirty="0">
                <a:latin typeface="Source Sans Pro" panose="020B0503030403020204" pitchFamily="34" charset="0"/>
                <a:ea typeface="Source Sans Pro" panose="020B0503030403020204" pitchFamily="34" charset="0"/>
              </a:rPr>
              <a:t>49%</a:t>
            </a:r>
          </a:p>
        </p:txBody>
      </p:sp>
      <p:sp>
        <p:nvSpPr>
          <p:cNvPr id="13" name="Oikea aaltosulje 12">
            <a:extLst>
              <a:ext uri="{FF2B5EF4-FFF2-40B4-BE49-F238E27FC236}">
                <a16:creationId xmlns:a16="http://schemas.microsoft.com/office/drawing/2014/main" id="{BA0C5DF8-A53A-28F9-EDE1-FA915617B7AE}"/>
              </a:ext>
            </a:extLst>
          </p:cNvPr>
          <p:cNvSpPr/>
          <p:nvPr/>
        </p:nvSpPr>
        <p:spPr>
          <a:xfrm>
            <a:off x="5323569" y="3341131"/>
            <a:ext cx="329473" cy="819807"/>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fi-FI"/>
          </a:p>
        </p:txBody>
      </p:sp>
      <p:sp>
        <p:nvSpPr>
          <p:cNvPr id="14" name="Tekstiruutu 13">
            <a:extLst>
              <a:ext uri="{FF2B5EF4-FFF2-40B4-BE49-F238E27FC236}">
                <a16:creationId xmlns:a16="http://schemas.microsoft.com/office/drawing/2014/main" id="{EADE434E-411B-503C-C962-A0FF080D20DA}"/>
              </a:ext>
            </a:extLst>
          </p:cNvPr>
          <p:cNvSpPr txBox="1"/>
          <p:nvPr/>
        </p:nvSpPr>
        <p:spPr>
          <a:xfrm>
            <a:off x="10763329" y="4069735"/>
            <a:ext cx="935421" cy="276999"/>
          </a:xfrm>
          <a:prstGeom prst="rect">
            <a:avLst/>
          </a:prstGeom>
          <a:noFill/>
        </p:spPr>
        <p:txBody>
          <a:bodyPr wrap="square" rtlCol="0">
            <a:spAutoFit/>
          </a:bodyPr>
          <a:lstStyle/>
          <a:p>
            <a:r>
              <a:rPr lang="fi-FI" sz="1200" dirty="0">
                <a:latin typeface="Source Sans Pro" panose="020B0503030403020204" pitchFamily="34" charset="0"/>
                <a:ea typeface="Source Sans Pro" panose="020B0503030403020204" pitchFamily="34" charset="0"/>
              </a:rPr>
              <a:t>44%</a:t>
            </a:r>
          </a:p>
        </p:txBody>
      </p:sp>
    </p:spTree>
    <p:extLst>
      <p:ext uri="{BB962C8B-B14F-4D97-AF65-F5344CB8AC3E}">
        <p14:creationId xmlns:p14="http://schemas.microsoft.com/office/powerpoint/2010/main" val="162400745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 name="Taulukko 9">
            <a:extLst>
              <a:ext uri="{FF2B5EF4-FFF2-40B4-BE49-F238E27FC236}">
                <a16:creationId xmlns:a16="http://schemas.microsoft.com/office/drawing/2014/main" id="{E061DC1C-6775-4364-B32A-9A217F5A8276}"/>
              </a:ext>
            </a:extLst>
          </p:cNvPr>
          <p:cNvGraphicFramePr>
            <a:graphicFrameLocks noGrp="1"/>
          </p:cNvGraphicFramePr>
          <p:nvPr>
            <p:extLst>
              <p:ext uri="{D42A27DB-BD31-4B8C-83A1-F6EECF244321}">
                <p14:modId xmlns:p14="http://schemas.microsoft.com/office/powerpoint/2010/main" val="3086263107"/>
              </p:ext>
            </p:extLst>
          </p:nvPr>
        </p:nvGraphicFramePr>
        <p:xfrm>
          <a:off x="472440" y="2000648"/>
          <a:ext cx="4498672" cy="2966718"/>
        </p:xfrm>
        <a:graphic>
          <a:graphicData uri="http://schemas.openxmlformats.org/drawingml/2006/table">
            <a:tbl>
              <a:tblPr firstRow="1" bandRow="1">
                <a:tableStyleId>{5C22544A-7EE6-4342-B048-85BDC9FD1C3A}</a:tableStyleId>
              </a:tblPr>
              <a:tblGrid>
                <a:gridCol w="629036">
                  <a:extLst>
                    <a:ext uri="{9D8B030D-6E8A-4147-A177-3AD203B41FA5}">
                      <a16:colId xmlns:a16="http://schemas.microsoft.com/office/drawing/2014/main" val="401336159"/>
                    </a:ext>
                  </a:extLst>
                </a:gridCol>
                <a:gridCol w="3869636">
                  <a:extLst>
                    <a:ext uri="{9D8B030D-6E8A-4147-A177-3AD203B41FA5}">
                      <a16:colId xmlns:a16="http://schemas.microsoft.com/office/drawing/2014/main" val="2895555474"/>
                    </a:ext>
                  </a:extLst>
                </a:gridCol>
              </a:tblGrid>
              <a:tr h="494453">
                <a:tc>
                  <a:txBody>
                    <a:bodyPr/>
                    <a:lstStyle/>
                    <a:p>
                      <a:r>
                        <a:rPr lang="fi-FI" sz="2400" b="0" i="0">
                          <a:solidFill>
                            <a:schemeClr val="tx1"/>
                          </a:solidFill>
                          <a:latin typeface="Source Sans Pro"/>
                        </a:rPr>
                        <a:t>01</a:t>
                      </a:r>
                      <a:endParaRPr lang="fi-FI" sz="2400" b="0" i="0" dirty="0">
                        <a:solidFill>
                          <a:schemeClr val="tx1"/>
                        </a:solidFill>
                        <a:latin typeface="Source Sans Pro"/>
                      </a:endParaRPr>
                    </a:p>
                  </a:txBody>
                  <a:tcPr marL="121920" marR="121920" marT="60960" marB="60960" anchor="ctr">
                    <a:lnL w="12700" cmpd="sng">
                      <a:noFill/>
                    </a:lnL>
                    <a:lnT w="12700" cmpd="sng">
                      <a:noFill/>
                    </a:lnT>
                    <a:lnB w="6350" cap="flat" cmpd="sng" algn="ctr">
                      <a:solidFill>
                        <a:schemeClr val="tx1"/>
                      </a:solidFill>
                      <a:prstDash val="solid"/>
                      <a:round/>
                      <a:headEnd type="none" w="med" len="med"/>
                      <a:tailEnd type="none" w="med" len="med"/>
                    </a:lnB>
                    <a:noFill/>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fi-FI" sz="1500" b="0" i="0">
                          <a:solidFill>
                            <a:schemeClr val="tx1"/>
                          </a:solidFill>
                          <a:latin typeface="Source Sans Pro"/>
                        </a:rPr>
                        <a:t>Yleistä tutkimuksesta</a:t>
                      </a:r>
                      <a:endParaRPr lang="fi-FI" sz="1500" b="0" i="0" dirty="0">
                        <a:solidFill>
                          <a:schemeClr val="tx1"/>
                        </a:solidFill>
                        <a:latin typeface="Source Sans Pro"/>
                      </a:endParaRPr>
                    </a:p>
                  </a:txBody>
                  <a:tcPr marL="121920" marR="121920" marT="60960" marB="60960" anchor="ctr">
                    <a:lnR w="12700" cmpd="sng">
                      <a:noFill/>
                    </a:lnR>
                    <a:lnT w="12700" cmpd="sng">
                      <a:noFill/>
                    </a:lnT>
                    <a:lnB w="635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214677231"/>
                  </a:ext>
                </a:extLst>
              </a:tr>
              <a:tr h="494453">
                <a:tc>
                  <a:txBody>
                    <a:bodyPr/>
                    <a:lstStyle/>
                    <a:p>
                      <a:r>
                        <a:rPr lang="fi-FI" sz="2400" b="0" i="0">
                          <a:solidFill>
                            <a:schemeClr val="tx1"/>
                          </a:solidFill>
                          <a:latin typeface="Source Sans Pro"/>
                        </a:rPr>
                        <a:t>02</a:t>
                      </a:r>
                      <a:endParaRPr lang="fi-FI" sz="2400" b="0" i="0" dirty="0">
                        <a:solidFill>
                          <a:schemeClr val="tx1"/>
                        </a:solidFill>
                        <a:latin typeface="Source Sans Pro"/>
                      </a:endParaRPr>
                    </a:p>
                  </a:txBody>
                  <a:tcPr marL="121920" marR="121920" marT="60960" marB="60960" anchor="ctr">
                    <a:lnL w="12700" cmpd="sng">
                      <a:noFill/>
                    </a:lnL>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fi-FI" sz="1500" b="0" i="0">
                          <a:solidFill>
                            <a:schemeClr val="tx1"/>
                          </a:solidFill>
                          <a:latin typeface="Source Sans Pro"/>
                        </a:rPr>
                        <a:t>Tutkimuksen keskeisiä tuloksia</a:t>
                      </a:r>
                      <a:endParaRPr lang="fi-FI" sz="1500" b="0" i="0" dirty="0">
                        <a:solidFill>
                          <a:schemeClr val="tx1"/>
                        </a:solidFill>
                        <a:latin typeface="Source Sans Pro"/>
                      </a:endParaRPr>
                    </a:p>
                  </a:txBody>
                  <a:tcPr marL="121920" marR="121920" marT="60960" marB="60960" anchor="ctr">
                    <a:lnR w="12700" cmpd="sng">
                      <a:noFill/>
                    </a:lnR>
                    <a:lnT w="6350" cap="flat" cmpd="sng" algn="ctr">
                      <a:solidFill>
                        <a:schemeClr val="tx1"/>
                      </a:solidFill>
                      <a:prstDash val="solid"/>
                      <a:round/>
                      <a:headEnd type="none" w="med" len="med"/>
                      <a:tailEnd type="none" w="med" len="med"/>
                    </a:lnT>
                    <a:lnB w="6350" cap="flat" cmpd="sng" algn="ctr">
                      <a:solidFill>
                        <a:schemeClr val="tx2">
                          <a:lumMod val="75000"/>
                        </a:schemeClr>
                      </a:solidFill>
                      <a:prstDash val="solid"/>
                      <a:round/>
                      <a:headEnd type="none" w="med" len="med"/>
                      <a:tailEnd type="none" w="med" len="med"/>
                    </a:lnB>
                    <a:noFill/>
                  </a:tcPr>
                </a:tc>
                <a:extLst>
                  <a:ext uri="{0D108BD9-81ED-4DB2-BD59-A6C34878D82A}">
                    <a16:rowId xmlns:a16="http://schemas.microsoft.com/office/drawing/2014/main" val="774864011"/>
                  </a:ext>
                </a:extLst>
              </a:tr>
              <a:tr h="494453">
                <a:tc>
                  <a:txBody>
                    <a:bodyPr/>
                    <a:lstStyle/>
                    <a:p>
                      <a:r>
                        <a:rPr lang="fi-FI" sz="2400" b="0" i="0">
                          <a:solidFill>
                            <a:schemeClr val="tx1"/>
                          </a:solidFill>
                          <a:latin typeface="Source Sans Pro"/>
                        </a:rPr>
                        <a:t>03</a:t>
                      </a:r>
                      <a:endParaRPr lang="fi-FI" sz="2400" b="0" i="0" dirty="0">
                        <a:solidFill>
                          <a:schemeClr val="tx1"/>
                        </a:solidFill>
                        <a:latin typeface="Source Sans Pro"/>
                      </a:endParaRPr>
                    </a:p>
                  </a:txBody>
                  <a:tcPr marL="121920" marR="121920" marT="60960" marB="60960" anchor="ctr">
                    <a:lnL w="12700" cmpd="sng">
                      <a:noFill/>
                    </a:lnL>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fi-FI" sz="1500" b="0" i="0">
                          <a:latin typeface="Source Sans Pro"/>
                        </a:rPr>
                        <a:t>Vastaajien taustatiedot</a:t>
                      </a:r>
                      <a:endParaRPr lang="fi-FI" sz="1500" b="0" i="0" dirty="0">
                        <a:latin typeface="Source Sans Pro"/>
                      </a:endParaRPr>
                    </a:p>
                  </a:txBody>
                  <a:tcPr marL="121920" marR="121920" marT="60960" marB="60960" anchor="ctr">
                    <a:lnR w="12700" cmpd="sng">
                      <a:noFill/>
                    </a:lnR>
                    <a:lnT w="6350" cap="flat" cmpd="sng" algn="ctr">
                      <a:solidFill>
                        <a:schemeClr val="tx2">
                          <a:lumMod val="75000"/>
                        </a:schemeClr>
                      </a:solidFill>
                      <a:prstDash val="solid"/>
                      <a:round/>
                      <a:headEnd type="none" w="med" len="med"/>
                      <a:tailEnd type="none" w="med" len="med"/>
                    </a:lnT>
                    <a:lnB w="6350" cap="flat" cmpd="sng" algn="ctr">
                      <a:solidFill>
                        <a:schemeClr val="tx2">
                          <a:lumMod val="75000"/>
                        </a:schemeClr>
                      </a:solidFill>
                      <a:prstDash val="solid"/>
                      <a:round/>
                      <a:headEnd type="none" w="med" len="med"/>
                      <a:tailEnd type="none" w="med" len="med"/>
                    </a:lnB>
                    <a:noFill/>
                  </a:tcPr>
                </a:tc>
                <a:extLst>
                  <a:ext uri="{0D108BD9-81ED-4DB2-BD59-A6C34878D82A}">
                    <a16:rowId xmlns:a16="http://schemas.microsoft.com/office/drawing/2014/main" val="2080696844"/>
                  </a:ext>
                </a:extLst>
              </a:tr>
              <a:tr h="494453">
                <a:tc>
                  <a:txBody>
                    <a:bodyPr/>
                    <a:lstStyle/>
                    <a:p>
                      <a:r>
                        <a:rPr lang="fi-FI" sz="2400" b="0" i="0">
                          <a:solidFill>
                            <a:schemeClr val="tx1"/>
                          </a:solidFill>
                          <a:latin typeface="Source Sans Pro"/>
                        </a:rPr>
                        <a:t>04</a:t>
                      </a:r>
                      <a:endParaRPr lang="fi-FI" sz="2400" b="0" i="0" dirty="0">
                        <a:solidFill>
                          <a:schemeClr val="tx1"/>
                        </a:solidFill>
                        <a:latin typeface="Source Sans Pro"/>
                      </a:endParaRPr>
                    </a:p>
                  </a:txBody>
                  <a:tcPr marL="121920" marR="121920" marT="60960" marB="60960" anchor="ctr">
                    <a:lnL w="12700" cmpd="sng">
                      <a:noFill/>
                    </a:lnL>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fi-FI" sz="1500" b="0" i="0">
                          <a:latin typeface="Source Sans Pro"/>
                        </a:rPr>
                        <a:t>Tutkimustulokset</a:t>
                      </a:r>
                      <a:endParaRPr lang="fi-FI" sz="1500" b="0" i="0" dirty="0">
                        <a:latin typeface="Source Sans Pro"/>
                      </a:endParaRPr>
                    </a:p>
                  </a:txBody>
                  <a:tcPr marL="121920" marR="121920" marT="60960" marB="60960" anchor="ctr">
                    <a:lnR w="12700" cmpd="sng">
                      <a:noFill/>
                    </a:lnR>
                    <a:lnT w="6350" cap="flat" cmpd="sng" algn="ctr">
                      <a:solidFill>
                        <a:schemeClr val="tx2">
                          <a:lumMod val="75000"/>
                        </a:schemeClr>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362757462"/>
                  </a:ext>
                </a:extLst>
              </a:tr>
              <a:tr h="494453">
                <a:tc>
                  <a:txBody>
                    <a:bodyPr/>
                    <a:lstStyle/>
                    <a:p>
                      <a:r>
                        <a:rPr lang="fi-FI" sz="2400" b="0" i="0">
                          <a:solidFill>
                            <a:schemeClr val="tx1"/>
                          </a:solidFill>
                          <a:latin typeface="Source Sans Pro"/>
                        </a:rPr>
                        <a:t>05</a:t>
                      </a:r>
                      <a:endParaRPr lang="fi-FI" sz="2400" b="0" i="0" dirty="0">
                        <a:solidFill>
                          <a:schemeClr val="tx1"/>
                        </a:solidFill>
                        <a:latin typeface="Source Sans Pro"/>
                      </a:endParaRPr>
                    </a:p>
                  </a:txBody>
                  <a:tcPr marL="121920" marR="121920" marT="60960" marB="60960" anchor="ctr">
                    <a:lnL w="12700" cmpd="sng">
                      <a:noFill/>
                    </a:lnL>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fi-FI" sz="1500" b="0" i="0">
                          <a:latin typeface="Source Sans Pro"/>
                        </a:rPr>
                        <a:t>Tutkimuksen johtopäätökset ja suositukset</a:t>
                      </a:r>
                      <a:endParaRPr lang="fi-FI" sz="1500" b="0" i="0" dirty="0">
                        <a:latin typeface="Source Sans Pro"/>
                      </a:endParaRPr>
                    </a:p>
                  </a:txBody>
                  <a:tcPr marL="121920" marR="121920" marT="60960" marB="60960" anchor="ctr">
                    <a:lnR w="12700" cmpd="sng">
                      <a:noFill/>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192611046"/>
                  </a:ext>
                </a:extLst>
              </a:tr>
              <a:tr h="494453">
                <a:tc>
                  <a:txBody>
                    <a:bodyPr/>
                    <a:lstStyle/>
                    <a:p>
                      <a:endParaRPr lang="fi-FI" sz="2400" b="0" i="0">
                        <a:solidFill>
                          <a:schemeClr val="tx1"/>
                        </a:solidFill>
                        <a:latin typeface="Source Sans Pro" panose="020B0503030403020204" pitchFamily="34" charset="0"/>
                      </a:endParaRPr>
                    </a:p>
                  </a:txBody>
                  <a:tcPr marL="121920" marR="121920" marT="60960" marB="60960" anchor="ctr">
                    <a:lnL w="12700" cmpd="sng">
                      <a:noFill/>
                    </a:lnL>
                    <a:lnT w="635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endParaRPr lang="fi-FI" sz="2400" b="0" i="0">
                        <a:solidFill>
                          <a:schemeClr val="tx1"/>
                        </a:solidFill>
                        <a:latin typeface="Source Sans Pro" panose="020B0503030403020204" pitchFamily="34" charset="0"/>
                      </a:endParaRPr>
                    </a:p>
                  </a:txBody>
                  <a:tcPr marL="121920" marR="121920" marT="60960" marB="60960" anchor="ctr">
                    <a:lnR w="12700" cmpd="sng">
                      <a:noFill/>
                    </a:lnR>
                    <a:lnT w="635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noFill/>
                  </a:tcPr>
                </a:tc>
                <a:extLst>
                  <a:ext uri="{0D108BD9-81ED-4DB2-BD59-A6C34878D82A}">
                    <a16:rowId xmlns:a16="http://schemas.microsoft.com/office/drawing/2014/main" val="2819679985"/>
                  </a:ext>
                </a:extLst>
              </a:tr>
            </a:tbl>
          </a:graphicData>
        </a:graphic>
      </p:graphicFrame>
      <p:pic>
        <p:nvPicPr>
          <p:cNvPr id="6" name="Kuvan paikkamerkki 5" descr="Kuva, joka sisältää kohteen vaate, henkilö, mies, puku&#10;&#10;Kuvaus luotu automaattisesti">
            <a:extLst>
              <a:ext uri="{FF2B5EF4-FFF2-40B4-BE49-F238E27FC236}">
                <a16:creationId xmlns:a16="http://schemas.microsoft.com/office/drawing/2014/main" id="{6643F720-9D42-4C60-1B8D-B7D7C2764DBC}"/>
              </a:ext>
            </a:extLst>
          </p:cNvPr>
          <p:cNvPicPr>
            <a:picLocks noGrp="1" noChangeAspect="1"/>
          </p:cNvPicPr>
          <p:nvPr>
            <p:ph type="pic" sz="quarter" idx="14"/>
          </p:nvPr>
        </p:nvPicPr>
        <p:blipFill>
          <a:blip r:embed="rId3">
            <a:extLst>
              <a:ext uri="{28A0092B-C50C-407E-A947-70E740481C1C}">
                <a14:useLocalDpi xmlns:a14="http://schemas.microsoft.com/office/drawing/2010/main" val="0"/>
              </a:ext>
            </a:extLst>
          </a:blip>
          <a:srcRect l="23054" r="23054"/>
          <a:stretch/>
        </p:blipFill>
        <p:spPr/>
      </p:pic>
      <p:sp>
        <p:nvSpPr>
          <p:cNvPr id="3" name="Dian numeron paikkamerkki 4">
            <a:extLst>
              <a:ext uri="{FF2B5EF4-FFF2-40B4-BE49-F238E27FC236}">
                <a16:creationId xmlns:a16="http://schemas.microsoft.com/office/drawing/2014/main" id="{458B4C5F-936B-B6BD-66D4-6D2112E39CBC}"/>
              </a:ext>
            </a:extLst>
          </p:cNvPr>
          <p:cNvSpPr>
            <a:spLocks noGrp="1"/>
          </p:cNvSpPr>
          <p:nvPr>
            <p:ph type="sldNum" sz="quarter" idx="12"/>
          </p:nvPr>
        </p:nvSpPr>
        <p:spPr>
          <a:ln>
            <a:solidFill>
              <a:schemeClr val="bg1"/>
            </a:solidFill>
          </a:ln>
        </p:spPr>
        <p:txBody>
          <a:bodyPr/>
          <a:lstStyle/>
          <a:p>
            <a:fld id="{9AE0816B-83D0-7A4C-B938-1EA5F5A9312B}" type="slidenum">
              <a:rPr lang="fi-FI" smtClean="0"/>
              <a:pPr/>
              <a:t>2</a:t>
            </a:fld>
            <a:endParaRPr lang="fi-FI" dirty="0"/>
          </a:p>
        </p:txBody>
      </p:sp>
      <p:sp>
        <p:nvSpPr>
          <p:cNvPr id="12" name="Otsikko 1">
            <a:extLst>
              <a:ext uri="{FF2B5EF4-FFF2-40B4-BE49-F238E27FC236}">
                <a16:creationId xmlns:a16="http://schemas.microsoft.com/office/drawing/2014/main" id="{53FABF3D-54FB-401A-AD61-CD639D40FF2E}"/>
              </a:ext>
            </a:extLst>
          </p:cNvPr>
          <p:cNvSpPr txBox="1">
            <a:spLocks/>
          </p:cNvSpPr>
          <p:nvPr/>
        </p:nvSpPr>
        <p:spPr>
          <a:xfrm>
            <a:off x="472440" y="877633"/>
            <a:ext cx="4831601" cy="1325563"/>
          </a:xfrm>
          <a:prstGeom prst="rect">
            <a:avLst/>
          </a:prstGeom>
        </p:spPr>
        <p:txBody>
          <a:bodyPr>
            <a:normAutofit/>
          </a:bodyPr>
          <a:lstStyle>
            <a:lvl1pPr algn="l" defTabSz="685800" rtl="0" eaLnBrk="1" latinLnBrk="0" hangingPunct="1">
              <a:lnSpc>
                <a:spcPct val="90000"/>
              </a:lnSpc>
              <a:spcBef>
                <a:spcPct val="0"/>
              </a:spcBef>
              <a:buNone/>
              <a:defRPr sz="2000" b="0" i="0" kern="1200">
                <a:solidFill>
                  <a:schemeClr val="tx1"/>
                </a:solidFill>
                <a:latin typeface="Source Sans Pro" panose="020B0503030403020204" pitchFamily="34" charset="0"/>
                <a:ea typeface="+mj-ea"/>
                <a:cs typeface="+mj-cs"/>
              </a:defRPr>
            </a:lvl1pPr>
          </a:lstStyle>
          <a:p>
            <a:pPr marL="0" lvl="1" defTabSz="1219170"/>
            <a:r>
              <a:rPr lang="fi-FI" sz="3600" dirty="0">
                <a:latin typeface="Source Sans Pro Semibold" panose="020B0603030403020204" pitchFamily="34" charset="0"/>
                <a:ea typeface="Source Sans Pro Semibold" panose="020B0603030403020204" pitchFamily="34" charset="0"/>
                <a:cs typeface="+mj-cs"/>
              </a:rPr>
              <a:t>Sisältö</a:t>
            </a:r>
          </a:p>
        </p:txBody>
      </p:sp>
    </p:spTree>
    <p:extLst>
      <p:ext uri="{BB962C8B-B14F-4D97-AF65-F5344CB8AC3E}">
        <p14:creationId xmlns:p14="http://schemas.microsoft.com/office/powerpoint/2010/main" val="77374710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DDFCF01-7A59-80FC-191C-F15F3B5A597D}"/>
            </a:ext>
          </a:extLst>
        </p:cNvPr>
        <p:cNvGrpSpPr/>
        <p:nvPr/>
      </p:nvGrpSpPr>
      <p:grpSpPr>
        <a:xfrm>
          <a:off x="0" y="0"/>
          <a:ext cx="0" cy="0"/>
          <a:chOff x="0" y="0"/>
          <a:chExt cx="0" cy="0"/>
        </a:xfrm>
      </p:grpSpPr>
      <p:sp>
        <p:nvSpPr>
          <p:cNvPr id="2" name="Otsikko 1">
            <a:extLst>
              <a:ext uri="{FF2B5EF4-FFF2-40B4-BE49-F238E27FC236}">
                <a16:creationId xmlns:a16="http://schemas.microsoft.com/office/drawing/2014/main" id="{E4268578-B639-E152-7F8C-1D6303DEF3B2}"/>
              </a:ext>
            </a:extLst>
          </p:cNvPr>
          <p:cNvSpPr>
            <a:spLocks noGrp="1"/>
          </p:cNvSpPr>
          <p:nvPr>
            <p:ph type="title"/>
          </p:nvPr>
        </p:nvSpPr>
        <p:spPr>
          <a:xfrm>
            <a:off x="838200" y="286439"/>
            <a:ext cx="9594773" cy="1404249"/>
          </a:xfrm>
        </p:spPr>
        <p:txBody>
          <a:bodyPr anchor="t">
            <a:normAutofit fontScale="90000"/>
          </a:bodyPr>
          <a:lstStyle/>
          <a:p>
            <a:r>
              <a:rPr lang="fi-FI">
                <a:latin typeface="Source Sans Pro Semibold" panose="020B0603030403020204" pitchFamily="34" charset="0"/>
                <a:ea typeface="Source Sans Pro Semibold" panose="020B0603030403020204" pitchFamily="34" charset="0"/>
              </a:rPr>
              <a:t>Ilmapiiri, kentän kunto ja viimeistely sekä maisemat ja luonto ovat golfkenttäpalveluiden/miljöön tärkeimmät tekijät</a:t>
            </a:r>
            <a:endParaRPr lang="fi-FI" dirty="0">
              <a:latin typeface="Source Sans Pro Semibold" panose="020B0603030403020204" pitchFamily="34" charset="0"/>
              <a:ea typeface="Source Sans Pro Semibold" panose="020B0603030403020204" pitchFamily="34" charset="0"/>
            </a:endParaRPr>
          </a:p>
        </p:txBody>
      </p:sp>
      <p:sp>
        <p:nvSpPr>
          <p:cNvPr id="7" name="Dian numeron paikkamerkki 4">
            <a:extLst>
              <a:ext uri="{FF2B5EF4-FFF2-40B4-BE49-F238E27FC236}">
                <a16:creationId xmlns:a16="http://schemas.microsoft.com/office/drawing/2014/main" id="{34B20AD5-0457-F6A4-12E9-91F4C21A730E}"/>
              </a:ext>
            </a:extLst>
          </p:cNvPr>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9AE0816B-83D0-7A4C-B938-1EA5F5A9312B}" type="slidenum">
              <a:rPr kumimoji="0" lang="fi-FI" sz="1000" b="1" i="0" u="none" strike="noStrike" kern="1200" cap="none" spc="0" normalizeH="0" baseline="0" noProof="0" smtClean="0">
                <a:ln>
                  <a:noFill/>
                </a:ln>
                <a:solidFill>
                  <a:srgbClr val="2C1A46"/>
                </a:solidFill>
                <a:effectLst/>
                <a:uLnTx/>
                <a:uFillTx/>
                <a:latin typeface="Source Sans Pro SemiBold" panose="020B0503030403020204" pitchFamily="34" charset="0"/>
                <a:ea typeface="Source Sans Pro SemiBold" panose="020B0503030403020204" pitchFamily="34" charset="0"/>
              </a:rPr>
              <a:pPr marL="0" marR="0" lvl="0" indent="0" algn="ctr" defTabSz="914400" rtl="0" eaLnBrk="1" fontAlgn="auto" latinLnBrk="0" hangingPunct="1">
                <a:lnSpc>
                  <a:spcPct val="100000"/>
                </a:lnSpc>
                <a:spcBef>
                  <a:spcPts val="0"/>
                </a:spcBef>
                <a:spcAft>
                  <a:spcPts val="0"/>
                </a:spcAft>
                <a:buClrTx/>
                <a:buSzTx/>
                <a:buFontTx/>
                <a:buNone/>
                <a:tabLst/>
                <a:defRPr/>
              </a:pPr>
              <a:t>20</a:t>
            </a:fld>
            <a:endParaRPr kumimoji="0" lang="fi-FI" sz="1000" b="1" i="0" u="none" strike="noStrike" kern="1200" cap="none" spc="0" normalizeH="0" baseline="0" noProof="0" dirty="0">
              <a:ln>
                <a:noFill/>
              </a:ln>
              <a:solidFill>
                <a:srgbClr val="2C1A46"/>
              </a:solidFill>
              <a:effectLst/>
              <a:uLnTx/>
              <a:uFillTx/>
              <a:latin typeface="Source Sans Pro SemiBold" panose="020B0503030403020204" pitchFamily="34" charset="0"/>
              <a:ea typeface="Source Sans Pro SemiBold" panose="020B0503030403020204" pitchFamily="34" charset="0"/>
            </a:endParaRPr>
          </a:p>
        </p:txBody>
      </p:sp>
      <p:pic>
        <p:nvPicPr>
          <p:cNvPr id="5" name="Object 2">
            <a:extLst>
              <a:ext uri="{FF2B5EF4-FFF2-40B4-BE49-F238E27FC236}">
                <a16:creationId xmlns:a16="http://schemas.microsoft.com/office/drawing/2014/main" id="{BA444167-3B90-E330-08D4-3CA0C966CA52}"/>
              </a:ext>
            </a:extLst>
          </p:cNvPr>
          <p:cNvPicPr>
            <a:picLocks noChangeAspect="1"/>
          </p:cNvPicPr>
          <p:nvPr/>
        </p:nvPicPr>
        <p:blipFill>
          <a:blip r:embed="rId3" cstate="print"/>
          <a:stretch>
            <a:fillRect/>
          </a:stretch>
        </p:blipFill>
        <p:spPr>
          <a:xfrm>
            <a:off x="1617754" y="1837264"/>
            <a:ext cx="8200000" cy="4884211"/>
          </a:xfrm>
          <a:prstGeom prst="rect">
            <a:avLst/>
          </a:prstGeom>
        </p:spPr>
      </p:pic>
      <p:sp>
        <p:nvSpPr>
          <p:cNvPr id="3" name="Tekstiruutu 2">
            <a:extLst>
              <a:ext uri="{FF2B5EF4-FFF2-40B4-BE49-F238E27FC236}">
                <a16:creationId xmlns:a16="http://schemas.microsoft.com/office/drawing/2014/main" id="{7F0DC5A4-B895-491C-3D19-17DF830932FD}"/>
              </a:ext>
            </a:extLst>
          </p:cNvPr>
          <p:cNvSpPr txBox="1"/>
          <p:nvPr/>
        </p:nvSpPr>
        <p:spPr>
          <a:xfrm>
            <a:off x="1654474" y="2919328"/>
            <a:ext cx="7006049" cy="1673693"/>
          </a:xfrm>
          <a:prstGeom prst="rect">
            <a:avLst/>
          </a:prstGeom>
          <a:noFill/>
        </p:spPr>
        <p:style>
          <a:lnRef idx="2">
            <a:schemeClr val="dk1"/>
          </a:lnRef>
          <a:fillRef idx="1">
            <a:schemeClr val="lt1"/>
          </a:fillRef>
          <a:effectRef idx="0">
            <a:schemeClr val="dk1"/>
          </a:effectRef>
          <a:fontRef idx="minor">
            <a:schemeClr val="dk1"/>
          </a:fontRef>
        </p:style>
        <p:txBody>
          <a:bodyPr wrap="square" rtlCol="0">
            <a:spAutoFit/>
          </a:bodyPr>
          <a:lstStyle/>
          <a:p>
            <a:endParaRPr lang="fi-FI" dirty="0"/>
          </a:p>
        </p:txBody>
      </p:sp>
      <p:sp>
        <p:nvSpPr>
          <p:cNvPr id="4" name="Tekstiruutu 3">
            <a:extLst>
              <a:ext uri="{FF2B5EF4-FFF2-40B4-BE49-F238E27FC236}">
                <a16:creationId xmlns:a16="http://schemas.microsoft.com/office/drawing/2014/main" id="{1D00C01D-CFB9-D005-0BD8-892588B493A5}"/>
              </a:ext>
            </a:extLst>
          </p:cNvPr>
          <p:cNvSpPr txBox="1"/>
          <p:nvPr/>
        </p:nvSpPr>
        <p:spPr>
          <a:xfrm>
            <a:off x="8796963" y="2220282"/>
            <a:ext cx="3293040" cy="4339650"/>
          </a:xfrm>
          <a:prstGeom prst="rect">
            <a:avLst/>
          </a:prstGeom>
          <a:noFill/>
        </p:spPr>
        <p:txBody>
          <a:bodyPr wrap="square" rtlCol="0">
            <a:spAutoFit/>
          </a:bodyPr>
          <a:lstStyle/>
          <a:p>
            <a:r>
              <a:rPr lang="fi-FI" sz="1200" dirty="0">
                <a:latin typeface="Source Sans Pro" panose="020B0503030403020204" pitchFamily="34" charset="0"/>
                <a:ea typeface="Source Sans Pro" panose="020B0503030403020204" pitchFamily="34" charset="0"/>
              </a:rPr>
              <a:t>Kaikkia tekijöitä arvioidaan suhteellisin korkein arvosanoin.</a:t>
            </a:r>
          </a:p>
          <a:p>
            <a:endParaRPr lang="fi-FI" sz="1200" dirty="0">
              <a:latin typeface="Source Sans Pro" panose="020B0503030403020204" pitchFamily="34" charset="0"/>
              <a:ea typeface="Source Sans Pro" panose="020B0503030403020204" pitchFamily="34" charset="0"/>
            </a:endParaRPr>
          </a:p>
          <a:p>
            <a:r>
              <a:rPr lang="fi-FI" sz="1200" dirty="0">
                <a:latin typeface="Source Sans Pro" panose="020B0503030403020204" pitchFamily="34" charset="0"/>
                <a:ea typeface="Source Sans Pro" panose="020B0503030403020204" pitchFamily="34" charset="0"/>
              </a:rPr>
              <a:t>Lähes puolet vastaajista pitää erittäin tärkeänä teemoja: ilmapiiri, kentän kunto ja viimeistely sekä maisema ja luonto ympärillä.</a:t>
            </a:r>
          </a:p>
          <a:p>
            <a:endParaRPr lang="fi-FI" sz="1200" dirty="0">
              <a:latin typeface="Source Sans Pro" panose="020B0503030403020204" pitchFamily="34" charset="0"/>
              <a:ea typeface="Source Sans Pro" panose="020B0503030403020204" pitchFamily="34" charset="0"/>
            </a:endParaRPr>
          </a:p>
          <a:p>
            <a:r>
              <a:rPr lang="fi-FI" sz="1200" dirty="0">
                <a:latin typeface="Source Sans Pro" panose="020B0503030403020204" pitchFamily="34" charset="0"/>
                <a:ea typeface="Source Sans Pro" panose="020B0503030403020204" pitchFamily="34" charset="0"/>
              </a:rPr>
              <a:t>Korkean tulotason vastaajat arvottavat ammattilaistasoiset puitteet hieman korkeammalle.  </a:t>
            </a:r>
          </a:p>
          <a:p>
            <a:endParaRPr lang="fi-FI" sz="1200" dirty="0">
              <a:latin typeface="Source Sans Pro" panose="020B0503030403020204" pitchFamily="34" charset="0"/>
              <a:ea typeface="Source Sans Pro" panose="020B0503030403020204" pitchFamily="34" charset="0"/>
            </a:endParaRPr>
          </a:p>
          <a:p>
            <a:r>
              <a:rPr lang="fi-FI" sz="1200" dirty="0">
                <a:latin typeface="Source Sans Pro" panose="020B0503030403020204" pitchFamily="34" charset="0"/>
                <a:ea typeface="Source Sans Pro" panose="020B0503030403020204" pitchFamily="34" charset="0"/>
              </a:rPr>
              <a:t>Mikäli golfilla on suuri merkitys ulkomaanmatkailussa tärkeysarvosanat nousevat hieman (</a:t>
            </a:r>
            <a:r>
              <a:rPr lang="fi-FI" sz="1200" dirty="0" err="1">
                <a:latin typeface="Source Sans Pro" panose="020B0503030403020204" pitchFamily="34" charset="0"/>
                <a:ea typeface="Source Sans Pro" panose="020B0503030403020204" pitchFamily="34" charset="0"/>
              </a:rPr>
              <a:t>ka:t</a:t>
            </a:r>
            <a:r>
              <a:rPr lang="fi-FI" sz="1200" dirty="0">
                <a:latin typeface="Source Sans Pro" panose="020B0503030403020204" pitchFamily="34" charset="0"/>
                <a:ea typeface="Source Sans Pro" panose="020B0503030403020204" pitchFamily="34" charset="0"/>
              </a:rPr>
              <a:t> 4,3-4,4), vastaavasti mikäli golfilla on korkeintaan kohtalainen merkitys arviot laskevat (</a:t>
            </a:r>
            <a:r>
              <a:rPr lang="fi-FI" sz="1200" dirty="0" err="1">
                <a:latin typeface="Source Sans Pro" panose="020B0503030403020204" pitchFamily="34" charset="0"/>
                <a:ea typeface="Source Sans Pro" panose="020B0503030403020204" pitchFamily="34" charset="0"/>
              </a:rPr>
              <a:t>ka:t</a:t>
            </a:r>
            <a:r>
              <a:rPr lang="fi-FI" sz="1200" dirty="0">
                <a:latin typeface="Source Sans Pro" panose="020B0503030403020204" pitchFamily="34" charset="0"/>
                <a:ea typeface="Source Sans Pro" panose="020B0503030403020204" pitchFamily="34" charset="0"/>
              </a:rPr>
              <a:t> 3,8-4,2) eikä esim. golfklubin palveluilla ole yhtä vahvaa merkitystä (ka. 3,9). </a:t>
            </a:r>
          </a:p>
          <a:p>
            <a:endParaRPr lang="fi-FI" sz="1200" dirty="0">
              <a:latin typeface="Source Sans Pro" panose="020B0503030403020204" pitchFamily="34" charset="0"/>
              <a:ea typeface="Source Sans Pro" panose="020B0503030403020204" pitchFamily="34" charset="0"/>
            </a:endParaRPr>
          </a:p>
          <a:p>
            <a:r>
              <a:rPr lang="fi-FI" sz="1200" dirty="0">
                <a:latin typeface="Source Sans Pro" panose="020B0503030403020204" pitchFamily="34" charset="0"/>
                <a:ea typeface="Source Sans Pro" panose="020B0503030403020204" pitchFamily="34" charset="0"/>
              </a:rPr>
              <a:t>Lapsiperheillä nousee kentän kunto ja viimeistely keskimääräistä korkeampaan arvoon: ka. 4,5</a:t>
            </a:r>
          </a:p>
          <a:p>
            <a:r>
              <a:rPr lang="fi-FI" sz="1200" dirty="0">
                <a:latin typeface="Source Sans Pro" panose="020B0503030403020204" pitchFamily="34" charset="0"/>
                <a:ea typeface="Source Sans Pro" panose="020B0503030403020204" pitchFamily="34" charset="0"/>
              </a:rPr>
              <a:t> </a:t>
            </a:r>
          </a:p>
        </p:txBody>
      </p:sp>
    </p:spTree>
    <p:extLst>
      <p:ext uri="{BB962C8B-B14F-4D97-AF65-F5344CB8AC3E}">
        <p14:creationId xmlns:p14="http://schemas.microsoft.com/office/powerpoint/2010/main" val="53691781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C60FADE-B7D3-45FB-3D6E-879EEEFA7320}"/>
            </a:ext>
          </a:extLst>
        </p:cNvPr>
        <p:cNvGrpSpPr/>
        <p:nvPr/>
      </p:nvGrpSpPr>
      <p:grpSpPr>
        <a:xfrm>
          <a:off x="0" y="0"/>
          <a:ext cx="0" cy="0"/>
          <a:chOff x="0" y="0"/>
          <a:chExt cx="0" cy="0"/>
        </a:xfrm>
      </p:grpSpPr>
      <p:sp>
        <p:nvSpPr>
          <p:cNvPr id="2" name="Otsikko 1">
            <a:extLst>
              <a:ext uri="{FF2B5EF4-FFF2-40B4-BE49-F238E27FC236}">
                <a16:creationId xmlns:a16="http://schemas.microsoft.com/office/drawing/2014/main" id="{184E4448-6366-28F3-5D01-A38692640936}"/>
              </a:ext>
            </a:extLst>
          </p:cNvPr>
          <p:cNvSpPr>
            <a:spLocks noGrp="1"/>
          </p:cNvSpPr>
          <p:nvPr>
            <p:ph type="title"/>
          </p:nvPr>
        </p:nvSpPr>
        <p:spPr>
          <a:xfrm>
            <a:off x="838200" y="286439"/>
            <a:ext cx="5452431" cy="1404249"/>
          </a:xfrm>
        </p:spPr>
        <p:txBody>
          <a:bodyPr anchor="t">
            <a:normAutofit/>
          </a:bodyPr>
          <a:lstStyle/>
          <a:p>
            <a:r>
              <a:rPr lang="fi-FI">
                <a:latin typeface="Source Sans Pro Semibold" panose="020B0603030403020204" pitchFamily="34" charset="0"/>
                <a:ea typeface="Source Sans Pro Semibold" panose="020B0603030403020204" pitchFamily="34" charset="0"/>
              </a:rPr>
              <a:t>Maavertailu</a:t>
            </a:r>
            <a:endParaRPr lang="fi-FI" dirty="0">
              <a:latin typeface="Source Sans Pro Semibold" panose="020B0603030403020204" pitchFamily="34" charset="0"/>
              <a:ea typeface="Source Sans Pro Semibold" panose="020B0603030403020204" pitchFamily="34" charset="0"/>
            </a:endParaRPr>
          </a:p>
        </p:txBody>
      </p:sp>
      <p:sp>
        <p:nvSpPr>
          <p:cNvPr id="7" name="Dian numeron paikkamerkki 4">
            <a:extLst>
              <a:ext uri="{FF2B5EF4-FFF2-40B4-BE49-F238E27FC236}">
                <a16:creationId xmlns:a16="http://schemas.microsoft.com/office/drawing/2014/main" id="{2791CF93-0572-70E8-7CA7-6B5FD96890E0}"/>
              </a:ext>
            </a:extLst>
          </p:cNvPr>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9AE0816B-83D0-7A4C-B938-1EA5F5A9312B}" type="slidenum">
              <a:rPr kumimoji="0" lang="fi-FI" sz="1000" b="1" i="0" u="none" strike="noStrike" kern="1200" cap="none" spc="0" normalizeH="0" baseline="0" noProof="0" smtClean="0">
                <a:ln>
                  <a:noFill/>
                </a:ln>
                <a:solidFill>
                  <a:srgbClr val="2C1A46"/>
                </a:solidFill>
                <a:effectLst/>
                <a:uLnTx/>
                <a:uFillTx/>
                <a:latin typeface="Source Sans Pro SemiBold" panose="020B0503030403020204" pitchFamily="34" charset="0"/>
                <a:ea typeface="Source Sans Pro SemiBold" panose="020B0503030403020204" pitchFamily="34" charset="0"/>
              </a:rPr>
              <a:pPr marL="0" marR="0" lvl="0" indent="0" algn="ctr" defTabSz="914400" rtl="0" eaLnBrk="1" fontAlgn="auto" latinLnBrk="0" hangingPunct="1">
                <a:lnSpc>
                  <a:spcPct val="100000"/>
                </a:lnSpc>
                <a:spcBef>
                  <a:spcPts val="0"/>
                </a:spcBef>
                <a:spcAft>
                  <a:spcPts val="0"/>
                </a:spcAft>
                <a:buClrTx/>
                <a:buSzTx/>
                <a:buFontTx/>
                <a:buNone/>
                <a:tabLst/>
                <a:defRPr/>
              </a:pPr>
              <a:t>21</a:t>
            </a:fld>
            <a:endParaRPr kumimoji="0" lang="fi-FI" sz="1000" b="1" i="0" u="none" strike="noStrike" kern="1200" cap="none" spc="0" normalizeH="0" baseline="0" noProof="0" dirty="0">
              <a:ln>
                <a:noFill/>
              </a:ln>
              <a:solidFill>
                <a:srgbClr val="2C1A46"/>
              </a:solidFill>
              <a:effectLst/>
              <a:uLnTx/>
              <a:uFillTx/>
              <a:latin typeface="Source Sans Pro SemiBold" panose="020B0503030403020204" pitchFamily="34" charset="0"/>
              <a:ea typeface="Source Sans Pro SemiBold" panose="020B0503030403020204" pitchFamily="34" charset="0"/>
            </a:endParaRPr>
          </a:p>
        </p:txBody>
      </p:sp>
      <p:pic>
        <p:nvPicPr>
          <p:cNvPr id="6" name="Kuva 5">
            <a:extLst>
              <a:ext uri="{FF2B5EF4-FFF2-40B4-BE49-F238E27FC236}">
                <a16:creationId xmlns:a16="http://schemas.microsoft.com/office/drawing/2014/main" id="{6FEE0A9F-8C89-C9A7-BE9A-7EB10F06294C}"/>
              </a:ext>
            </a:extLst>
          </p:cNvPr>
          <p:cNvPicPr>
            <a:picLocks noChangeAspect="1"/>
          </p:cNvPicPr>
          <p:nvPr/>
        </p:nvPicPr>
        <p:blipFill>
          <a:blip r:embed="rId3"/>
          <a:stretch>
            <a:fillRect/>
          </a:stretch>
        </p:blipFill>
        <p:spPr>
          <a:xfrm>
            <a:off x="585083" y="2225273"/>
            <a:ext cx="10887075" cy="2943225"/>
          </a:xfrm>
          <a:prstGeom prst="rect">
            <a:avLst/>
          </a:prstGeom>
        </p:spPr>
      </p:pic>
      <p:pic>
        <p:nvPicPr>
          <p:cNvPr id="9" name="Kuva 8">
            <a:extLst>
              <a:ext uri="{FF2B5EF4-FFF2-40B4-BE49-F238E27FC236}">
                <a16:creationId xmlns:a16="http://schemas.microsoft.com/office/drawing/2014/main" id="{FFC97D48-2DDD-D410-865D-28A5FF945A1C}"/>
              </a:ext>
            </a:extLst>
          </p:cNvPr>
          <p:cNvPicPr>
            <a:picLocks noChangeAspect="1"/>
          </p:cNvPicPr>
          <p:nvPr/>
        </p:nvPicPr>
        <p:blipFill>
          <a:blip r:embed="rId4"/>
          <a:stretch>
            <a:fillRect/>
          </a:stretch>
        </p:blipFill>
        <p:spPr>
          <a:xfrm>
            <a:off x="1190397" y="1743763"/>
            <a:ext cx="8401050" cy="285750"/>
          </a:xfrm>
          <a:prstGeom prst="rect">
            <a:avLst/>
          </a:prstGeom>
        </p:spPr>
      </p:pic>
      <p:sp>
        <p:nvSpPr>
          <p:cNvPr id="3" name="Ellipsi 2">
            <a:extLst>
              <a:ext uri="{FF2B5EF4-FFF2-40B4-BE49-F238E27FC236}">
                <a16:creationId xmlns:a16="http://schemas.microsoft.com/office/drawing/2014/main" id="{96196128-7658-A043-5B20-B4B619E3C133}"/>
              </a:ext>
            </a:extLst>
          </p:cNvPr>
          <p:cNvSpPr/>
          <p:nvPr/>
        </p:nvSpPr>
        <p:spPr>
          <a:xfrm>
            <a:off x="1733253" y="2700839"/>
            <a:ext cx="295564" cy="249382"/>
          </a:xfrm>
          <a:prstGeom prst="ellipse">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i-FI"/>
          </a:p>
        </p:txBody>
      </p:sp>
    </p:spTree>
    <p:extLst>
      <p:ext uri="{BB962C8B-B14F-4D97-AF65-F5344CB8AC3E}">
        <p14:creationId xmlns:p14="http://schemas.microsoft.com/office/powerpoint/2010/main" val="68107325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EE57756-7624-CFA8-227F-EFBAE2B1DE07}"/>
            </a:ext>
          </a:extLst>
        </p:cNvPr>
        <p:cNvGrpSpPr/>
        <p:nvPr/>
      </p:nvGrpSpPr>
      <p:grpSpPr>
        <a:xfrm>
          <a:off x="0" y="0"/>
          <a:ext cx="0" cy="0"/>
          <a:chOff x="0" y="0"/>
          <a:chExt cx="0" cy="0"/>
        </a:xfrm>
      </p:grpSpPr>
      <p:sp>
        <p:nvSpPr>
          <p:cNvPr id="2" name="Otsikko 1">
            <a:extLst>
              <a:ext uri="{FF2B5EF4-FFF2-40B4-BE49-F238E27FC236}">
                <a16:creationId xmlns:a16="http://schemas.microsoft.com/office/drawing/2014/main" id="{F322D487-F15B-3BC8-3CF1-76D2E7332ABE}"/>
              </a:ext>
            </a:extLst>
          </p:cNvPr>
          <p:cNvSpPr>
            <a:spLocks noGrp="1"/>
          </p:cNvSpPr>
          <p:nvPr>
            <p:ph type="title"/>
          </p:nvPr>
        </p:nvSpPr>
        <p:spPr>
          <a:xfrm>
            <a:off x="838200" y="286439"/>
            <a:ext cx="5452431" cy="1404249"/>
          </a:xfrm>
        </p:spPr>
        <p:txBody>
          <a:bodyPr anchor="t">
            <a:normAutofit fontScale="90000"/>
          </a:bodyPr>
          <a:lstStyle/>
          <a:p>
            <a:r>
              <a:rPr lang="fi-FI">
                <a:latin typeface="Source Sans Pro Semibold" panose="020B0603030403020204" pitchFamily="34" charset="0"/>
                <a:ea typeface="Source Sans Pro Semibold" panose="020B0603030403020204" pitchFamily="34" charset="0"/>
              </a:rPr>
              <a:t>Yhteensä 80 % kokee Suomen erittäin tai melko kiinnostavana kesämatkailukohteena</a:t>
            </a:r>
            <a:endParaRPr lang="fi-FI" dirty="0">
              <a:latin typeface="Source Sans Pro Semibold" panose="020B0603030403020204" pitchFamily="34" charset="0"/>
              <a:ea typeface="Source Sans Pro Semibold" panose="020B0603030403020204" pitchFamily="34" charset="0"/>
            </a:endParaRPr>
          </a:p>
        </p:txBody>
      </p:sp>
      <p:sp>
        <p:nvSpPr>
          <p:cNvPr id="7" name="Dian numeron paikkamerkki 4">
            <a:extLst>
              <a:ext uri="{FF2B5EF4-FFF2-40B4-BE49-F238E27FC236}">
                <a16:creationId xmlns:a16="http://schemas.microsoft.com/office/drawing/2014/main" id="{80D6DE9D-8EE7-FE37-56D8-7E643B86BB7E}"/>
              </a:ext>
            </a:extLst>
          </p:cNvPr>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9AE0816B-83D0-7A4C-B938-1EA5F5A9312B}" type="slidenum">
              <a:rPr kumimoji="0" lang="fi-FI" sz="1000" b="1" i="0" u="none" strike="noStrike" kern="1200" cap="none" spc="0" normalizeH="0" baseline="0" noProof="0" smtClean="0">
                <a:ln>
                  <a:noFill/>
                </a:ln>
                <a:solidFill>
                  <a:srgbClr val="2C1A46"/>
                </a:solidFill>
                <a:effectLst/>
                <a:uLnTx/>
                <a:uFillTx/>
                <a:latin typeface="Source Sans Pro SemiBold" panose="020B0503030403020204" pitchFamily="34" charset="0"/>
                <a:ea typeface="Source Sans Pro SemiBold" panose="020B0503030403020204" pitchFamily="34" charset="0"/>
              </a:rPr>
              <a:pPr marL="0" marR="0" lvl="0" indent="0" algn="ctr" defTabSz="914400" rtl="0" eaLnBrk="1" fontAlgn="auto" latinLnBrk="0" hangingPunct="1">
                <a:lnSpc>
                  <a:spcPct val="100000"/>
                </a:lnSpc>
                <a:spcBef>
                  <a:spcPts val="0"/>
                </a:spcBef>
                <a:spcAft>
                  <a:spcPts val="0"/>
                </a:spcAft>
                <a:buClrTx/>
                <a:buSzTx/>
                <a:buFontTx/>
                <a:buNone/>
                <a:tabLst/>
                <a:defRPr/>
              </a:pPr>
              <a:t>22</a:t>
            </a:fld>
            <a:endParaRPr kumimoji="0" lang="fi-FI" sz="1000" b="1" i="0" u="none" strike="noStrike" kern="1200" cap="none" spc="0" normalizeH="0" baseline="0" noProof="0" dirty="0">
              <a:ln>
                <a:noFill/>
              </a:ln>
              <a:solidFill>
                <a:srgbClr val="2C1A46"/>
              </a:solidFill>
              <a:effectLst/>
              <a:uLnTx/>
              <a:uFillTx/>
              <a:latin typeface="Source Sans Pro SemiBold" panose="020B0503030403020204" pitchFamily="34" charset="0"/>
              <a:ea typeface="Source Sans Pro SemiBold" panose="020B0503030403020204" pitchFamily="34" charset="0"/>
            </a:endParaRPr>
          </a:p>
        </p:txBody>
      </p:sp>
      <p:sp>
        <p:nvSpPr>
          <p:cNvPr id="3" name="Tekstiruutu 2">
            <a:extLst>
              <a:ext uri="{FF2B5EF4-FFF2-40B4-BE49-F238E27FC236}">
                <a16:creationId xmlns:a16="http://schemas.microsoft.com/office/drawing/2014/main" id="{5670383F-03B8-B334-7745-15EF9781CBB8}"/>
              </a:ext>
            </a:extLst>
          </p:cNvPr>
          <p:cNvSpPr txBox="1"/>
          <p:nvPr/>
        </p:nvSpPr>
        <p:spPr>
          <a:xfrm>
            <a:off x="6544020" y="180459"/>
            <a:ext cx="3580482" cy="369332"/>
          </a:xfrm>
          <a:prstGeom prst="rect">
            <a:avLst/>
          </a:prstGeom>
          <a:noFill/>
        </p:spPr>
        <p:txBody>
          <a:bodyPr wrap="square" rtlCol="0">
            <a:spAutoFit/>
          </a:bodyPr>
          <a:lstStyle/>
          <a:p>
            <a:r>
              <a:rPr lang="fi-FI"/>
              <a:t>Espanja</a:t>
            </a:r>
          </a:p>
        </p:txBody>
      </p:sp>
      <p:sp>
        <p:nvSpPr>
          <p:cNvPr id="4" name="Tekstiruutu 3">
            <a:extLst>
              <a:ext uri="{FF2B5EF4-FFF2-40B4-BE49-F238E27FC236}">
                <a16:creationId xmlns:a16="http://schemas.microsoft.com/office/drawing/2014/main" id="{6B95247D-C4BC-5613-3017-2492F407039B}"/>
              </a:ext>
            </a:extLst>
          </p:cNvPr>
          <p:cNvSpPr txBox="1"/>
          <p:nvPr/>
        </p:nvSpPr>
        <p:spPr>
          <a:xfrm>
            <a:off x="6544020" y="3429000"/>
            <a:ext cx="3580482" cy="369332"/>
          </a:xfrm>
          <a:prstGeom prst="rect">
            <a:avLst/>
          </a:prstGeom>
          <a:noFill/>
        </p:spPr>
        <p:txBody>
          <a:bodyPr wrap="square" rtlCol="0">
            <a:spAutoFit/>
          </a:bodyPr>
          <a:lstStyle/>
          <a:p>
            <a:r>
              <a:rPr lang="fi-FI"/>
              <a:t>Italia</a:t>
            </a:r>
          </a:p>
        </p:txBody>
      </p:sp>
      <p:pic>
        <p:nvPicPr>
          <p:cNvPr id="5" name="Object 2">
            <a:extLst>
              <a:ext uri="{FF2B5EF4-FFF2-40B4-BE49-F238E27FC236}">
                <a16:creationId xmlns:a16="http://schemas.microsoft.com/office/drawing/2014/main" id="{4C01F944-5AEC-F53A-C43E-7D3CEAB4302A}"/>
              </a:ext>
            </a:extLst>
          </p:cNvPr>
          <p:cNvPicPr>
            <a:picLocks noChangeAspect="1"/>
          </p:cNvPicPr>
          <p:nvPr/>
        </p:nvPicPr>
        <p:blipFill>
          <a:blip r:embed="rId3" cstate="print"/>
          <a:stretch>
            <a:fillRect/>
          </a:stretch>
        </p:blipFill>
        <p:spPr>
          <a:xfrm>
            <a:off x="682480" y="2011553"/>
            <a:ext cx="5140000" cy="4040000"/>
          </a:xfrm>
          <a:prstGeom prst="rect">
            <a:avLst/>
          </a:prstGeom>
        </p:spPr>
      </p:pic>
      <p:pic>
        <p:nvPicPr>
          <p:cNvPr id="8" name="Kuva 7">
            <a:extLst>
              <a:ext uri="{FF2B5EF4-FFF2-40B4-BE49-F238E27FC236}">
                <a16:creationId xmlns:a16="http://schemas.microsoft.com/office/drawing/2014/main" id="{99E16478-90FE-8C40-5E9B-3A853F1A1A2C}"/>
              </a:ext>
            </a:extLst>
          </p:cNvPr>
          <p:cNvPicPr>
            <a:picLocks noChangeAspect="1"/>
          </p:cNvPicPr>
          <p:nvPr/>
        </p:nvPicPr>
        <p:blipFill>
          <a:blip r:embed="rId4"/>
          <a:stretch>
            <a:fillRect/>
          </a:stretch>
        </p:blipFill>
        <p:spPr>
          <a:xfrm>
            <a:off x="6756545" y="756434"/>
            <a:ext cx="4752975" cy="2238375"/>
          </a:xfrm>
          <a:prstGeom prst="rect">
            <a:avLst/>
          </a:prstGeom>
        </p:spPr>
      </p:pic>
      <p:pic>
        <p:nvPicPr>
          <p:cNvPr id="10" name="Kuva 9">
            <a:extLst>
              <a:ext uri="{FF2B5EF4-FFF2-40B4-BE49-F238E27FC236}">
                <a16:creationId xmlns:a16="http://schemas.microsoft.com/office/drawing/2014/main" id="{B339B80D-DFF8-1DC0-3DA3-A6DBF8D12422}"/>
              </a:ext>
            </a:extLst>
          </p:cNvPr>
          <p:cNvPicPr>
            <a:picLocks noChangeAspect="1"/>
          </p:cNvPicPr>
          <p:nvPr/>
        </p:nvPicPr>
        <p:blipFill>
          <a:blip r:embed="rId5"/>
          <a:stretch>
            <a:fillRect/>
          </a:stretch>
        </p:blipFill>
        <p:spPr>
          <a:xfrm>
            <a:off x="6756545" y="3948916"/>
            <a:ext cx="4676775" cy="2152650"/>
          </a:xfrm>
          <a:prstGeom prst="rect">
            <a:avLst/>
          </a:prstGeom>
        </p:spPr>
      </p:pic>
      <p:sp>
        <p:nvSpPr>
          <p:cNvPr id="13" name="Tekstiruutu 12">
            <a:extLst>
              <a:ext uri="{FF2B5EF4-FFF2-40B4-BE49-F238E27FC236}">
                <a16:creationId xmlns:a16="http://schemas.microsoft.com/office/drawing/2014/main" id="{03AA4E89-37DA-EFDE-0202-9D71302101DE}"/>
              </a:ext>
            </a:extLst>
          </p:cNvPr>
          <p:cNvSpPr txBox="1"/>
          <p:nvPr/>
        </p:nvSpPr>
        <p:spPr>
          <a:xfrm>
            <a:off x="5894215" y="3467623"/>
            <a:ext cx="935421" cy="276999"/>
          </a:xfrm>
          <a:prstGeom prst="rect">
            <a:avLst/>
          </a:prstGeom>
          <a:noFill/>
        </p:spPr>
        <p:txBody>
          <a:bodyPr wrap="square" rtlCol="0">
            <a:spAutoFit/>
          </a:bodyPr>
          <a:lstStyle/>
          <a:p>
            <a:r>
              <a:rPr lang="fi-FI" sz="1200" dirty="0">
                <a:latin typeface="Source Sans Pro" panose="020B0503030403020204" pitchFamily="34" charset="0"/>
                <a:ea typeface="Source Sans Pro" panose="020B0503030403020204" pitchFamily="34" charset="0"/>
              </a:rPr>
              <a:t>80 %</a:t>
            </a:r>
          </a:p>
        </p:txBody>
      </p:sp>
      <p:sp>
        <p:nvSpPr>
          <p:cNvPr id="14" name="Oikea aaltosulje 13">
            <a:extLst>
              <a:ext uri="{FF2B5EF4-FFF2-40B4-BE49-F238E27FC236}">
                <a16:creationId xmlns:a16="http://schemas.microsoft.com/office/drawing/2014/main" id="{EE4955C4-3812-A843-93C2-4A4E2A0BFBCC}"/>
              </a:ext>
            </a:extLst>
          </p:cNvPr>
          <p:cNvSpPr/>
          <p:nvPr/>
        </p:nvSpPr>
        <p:spPr>
          <a:xfrm>
            <a:off x="5502244" y="3193988"/>
            <a:ext cx="329473" cy="819807"/>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fi-FI"/>
          </a:p>
        </p:txBody>
      </p:sp>
      <p:sp>
        <p:nvSpPr>
          <p:cNvPr id="15" name="Tekstiruutu 14">
            <a:extLst>
              <a:ext uri="{FF2B5EF4-FFF2-40B4-BE49-F238E27FC236}">
                <a16:creationId xmlns:a16="http://schemas.microsoft.com/office/drawing/2014/main" id="{62212EF1-2F69-6015-A36E-16901346D8FC}"/>
              </a:ext>
            </a:extLst>
          </p:cNvPr>
          <p:cNvSpPr txBox="1"/>
          <p:nvPr/>
        </p:nvSpPr>
        <p:spPr>
          <a:xfrm>
            <a:off x="11724289" y="1058626"/>
            <a:ext cx="935421" cy="276999"/>
          </a:xfrm>
          <a:prstGeom prst="rect">
            <a:avLst/>
          </a:prstGeom>
          <a:noFill/>
        </p:spPr>
        <p:txBody>
          <a:bodyPr wrap="square" rtlCol="0">
            <a:spAutoFit/>
          </a:bodyPr>
          <a:lstStyle/>
          <a:p>
            <a:r>
              <a:rPr lang="fi-FI" sz="1200" dirty="0">
                <a:latin typeface="Source Sans Pro" panose="020B0503030403020204" pitchFamily="34" charset="0"/>
                <a:ea typeface="Source Sans Pro" panose="020B0503030403020204" pitchFamily="34" charset="0"/>
              </a:rPr>
              <a:t>75 %</a:t>
            </a:r>
          </a:p>
        </p:txBody>
      </p:sp>
      <p:sp>
        <p:nvSpPr>
          <p:cNvPr id="16" name="Oikea aaltosulje 15">
            <a:extLst>
              <a:ext uri="{FF2B5EF4-FFF2-40B4-BE49-F238E27FC236}">
                <a16:creationId xmlns:a16="http://schemas.microsoft.com/office/drawing/2014/main" id="{1BD2A534-5097-C2E3-AFDE-49AE07E779CD}"/>
              </a:ext>
            </a:extLst>
          </p:cNvPr>
          <p:cNvSpPr/>
          <p:nvPr/>
        </p:nvSpPr>
        <p:spPr>
          <a:xfrm>
            <a:off x="11332318" y="784991"/>
            <a:ext cx="329473" cy="819807"/>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fi-FI"/>
          </a:p>
        </p:txBody>
      </p:sp>
      <p:sp>
        <p:nvSpPr>
          <p:cNvPr id="17" name="Tekstiruutu 16">
            <a:extLst>
              <a:ext uri="{FF2B5EF4-FFF2-40B4-BE49-F238E27FC236}">
                <a16:creationId xmlns:a16="http://schemas.microsoft.com/office/drawing/2014/main" id="{DCBC99FD-BE78-4530-9E57-D388D76C4CDA}"/>
              </a:ext>
            </a:extLst>
          </p:cNvPr>
          <p:cNvSpPr txBox="1"/>
          <p:nvPr/>
        </p:nvSpPr>
        <p:spPr>
          <a:xfrm>
            <a:off x="11724289" y="4222551"/>
            <a:ext cx="935421" cy="276999"/>
          </a:xfrm>
          <a:prstGeom prst="rect">
            <a:avLst/>
          </a:prstGeom>
          <a:noFill/>
        </p:spPr>
        <p:txBody>
          <a:bodyPr wrap="square" rtlCol="0">
            <a:spAutoFit/>
          </a:bodyPr>
          <a:lstStyle/>
          <a:p>
            <a:r>
              <a:rPr lang="fi-FI" sz="1200" dirty="0">
                <a:latin typeface="Source Sans Pro" panose="020B0503030403020204" pitchFamily="34" charset="0"/>
                <a:ea typeface="Source Sans Pro" panose="020B0503030403020204" pitchFamily="34" charset="0"/>
              </a:rPr>
              <a:t>84 %</a:t>
            </a:r>
          </a:p>
        </p:txBody>
      </p:sp>
      <p:sp>
        <p:nvSpPr>
          <p:cNvPr id="18" name="Oikea aaltosulje 17">
            <a:extLst>
              <a:ext uri="{FF2B5EF4-FFF2-40B4-BE49-F238E27FC236}">
                <a16:creationId xmlns:a16="http://schemas.microsoft.com/office/drawing/2014/main" id="{658A0878-A844-E758-A833-0A7C56D34ECC}"/>
              </a:ext>
            </a:extLst>
          </p:cNvPr>
          <p:cNvSpPr/>
          <p:nvPr/>
        </p:nvSpPr>
        <p:spPr>
          <a:xfrm>
            <a:off x="11332318" y="3948916"/>
            <a:ext cx="329473" cy="819807"/>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fi-FI"/>
          </a:p>
        </p:txBody>
      </p:sp>
      <p:sp>
        <p:nvSpPr>
          <p:cNvPr id="19" name="Tekstiruutu 18">
            <a:extLst>
              <a:ext uri="{FF2B5EF4-FFF2-40B4-BE49-F238E27FC236}">
                <a16:creationId xmlns:a16="http://schemas.microsoft.com/office/drawing/2014/main" id="{1C53C211-4E43-144E-B86E-67F81710B896}"/>
              </a:ext>
            </a:extLst>
          </p:cNvPr>
          <p:cNvSpPr txBox="1"/>
          <p:nvPr/>
        </p:nvSpPr>
        <p:spPr>
          <a:xfrm>
            <a:off x="3932018" y="4112561"/>
            <a:ext cx="2571110" cy="1938992"/>
          </a:xfrm>
          <a:prstGeom prst="rect">
            <a:avLst/>
          </a:prstGeom>
          <a:solidFill>
            <a:schemeClr val="bg1"/>
          </a:solidFill>
        </p:spPr>
        <p:txBody>
          <a:bodyPr wrap="square" rtlCol="0">
            <a:spAutoFit/>
          </a:bodyPr>
          <a:lstStyle/>
          <a:p>
            <a:r>
              <a:rPr lang="fi-FI" sz="1200" dirty="0">
                <a:latin typeface="Source Sans Pro" panose="020B0503030403020204" pitchFamily="34" charset="0"/>
                <a:ea typeface="Source Sans Pro" panose="020B0503030403020204" pitchFamily="34" charset="0"/>
              </a:rPr>
              <a:t>Taustamuuttujatarkasteluja (poiminta): </a:t>
            </a:r>
          </a:p>
          <a:p>
            <a:pPr marL="171450" indent="-171450">
              <a:buFont typeface="Wingdings" panose="05000000000000000000" pitchFamily="2" charset="2"/>
              <a:buChar char="Ø"/>
            </a:pPr>
            <a:r>
              <a:rPr lang="fi-FI" sz="1200" dirty="0">
                <a:latin typeface="Source Sans Pro" panose="020B0503030403020204" pitchFamily="34" charset="0"/>
                <a:ea typeface="Source Sans Pro" panose="020B0503030403020204" pitchFamily="34" charset="0"/>
              </a:rPr>
              <a:t>Lapsiperheet 85 %</a:t>
            </a:r>
          </a:p>
          <a:p>
            <a:pPr marL="171450" indent="-171450">
              <a:buFont typeface="Wingdings" panose="05000000000000000000" pitchFamily="2" charset="2"/>
              <a:buChar char="Ø"/>
            </a:pPr>
            <a:r>
              <a:rPr lang="fi-FI" sz="1200" dirty="0">
                <a:latin typeface="Source Sans Pro" panose="020B0503030403020204" pitchFamily="34" charset="0"/>
                <a:ea typeface="Source Sans Pro" panose="020B0503030403020204" pitchFamily="34" charset="0"/>
              </a:rPr>
              <a:t>Jos matkaillut Suomessa 87 %</a:t>
            </a:r>
          </a:p>
          <a:p>
            <a:pPr marL="171450" indent="-171450">
              <a:buFont typeface="Wingdings" panose="05000000000000000000" pitchFamily="2" charset="2"/>
              <a:buChar char="Ø"/>
            </a:pPr>
            <a:r>
              <a:rPr lang="fi-FI" sz="1200" dirty="0">
                <a:latin typeface="Source Sans Pro" panose="020B0503030403020204" pitchFamily="34" charset="0"/>
                <a:ea typeface="Source Sans Pro" panose="020B0503030403020204" pitchFamily="34" charset="0"/>
              </a:rPr>
              <a:t>Jos golfilla suuri merkitys ulkomaanmatkailussa 89 %</a:t>
            </a:r>
          </a:p>
          <a:p>
            <a:pPr marL="171450" indent="-171450">
              <a:buFont typeface="Wingdings" panose="05000000000000000000" pitchFamily="2" charset="2"/>
              <a:buChar char="Ø"/>
            </a:pPr>
            <a:r>
              <a:rPr lang="fi-FI" sz="1200" dirty="0">
                <a:latin typeface="Source Sans Pro" panose="020B0503030403020204" pitchFamily="34" charset="0"/>
                <a:ea typeface="Source Sans Pro" panose="020B0503030403020204" pitchFamily="34" charset="0"/>
              </a:rPr>
              <a:t>Jos lämpötilat haittaa golfin pelausta kotimaassa erittäin paljon 95 %</a:t>
            </a:r>
          </a:p>
          <a:p>
            <a:endParaRPr lang="fi-FI" sz="1200" dirty="0">
              <a:latin typeface="Source Sans Pro" panose="020B0503030403020204" pitchFamily="34" charset="0"/>
              <a:ea typeface="Source Sans Pro" panose="020B0503030403020204" pitchFamily="34" charset="0"/>
            </a:endParaRPr>
          </a:p>
        </p:txBody>
      </p:sp>
    </p:spTree>
    <p:extLst>
      <p:ext uri="{BB962C8B-B14F-4D97-AF65-F5344CB8AC3E}">
        <p14:creationId xmlns:p14="http://schemas.microsoft.com/office/powerpoint/2010/main" val="27752118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8374FD5-AEED-6488-A517-25594B55DEE8}"/>
            </a:ext>
          </a:extLst>
        </p:cNvPr>
        <p:cNvGrpSpPr/>
        <p:nvPr/>
      </p:nvGrpSpPr>
      <p:grpSpPr>
        <a:xfrm>
          <a:off x="0" y="0"/>
          <a:ext cx="0" cy="0"/>
          <a:chOff x="0" y="0"/>
          <a:chExt cx="0" cy="0"/>
        </a:xfrm>
      </p:grpSpPr>
      <p:sp>
        <p:nvSpPr>
          <p:cNvPr id="2" name="Otsikko 1">
            <a:extLst>
              <a:ext uri="{FF2B5EF4-FFF2-40B4-BE49-F238E27FC236}">
                <a16:creationId xmlns:a16="http://schemas.microsoft.com/office/drawing/2014/main" id="{D3464514-9739-57EF-1C8C-6E92EA9E2A1B}"/>
              </a:ext>
            </a:extLst>
          </p:cNvPr>
          <p:cNvSpPr>
            <a:spLocks noGrp="1"/>
          </p:cNvSpPr>
          <p:nvPr>
            <p:ph type="title"/>
          </p:nvPr>
        </p:nvSpPr>
        <p:spPr/>
        <p:txBody>
          <a:bodyPr>
            <a:normAutofit/>
          </a:bodyPr>
          <a:lstStyle/>
          <a:p>
            <a:r>
              <a:rPr lang="fi-FI" dirty="0"/>
              <a:t>Perustelut - Kuinka kiinnostavaksi koet Suomen matkailukohteena kesällä? </a:t>
            </a:r>
          </a:p>
        </p:txBody>
      </p:sp>
      <p:sp>
        <p:nvSpPr>
          <p:cNvPr id="4" name="Dian numeron paikkamerkki 3">
            <a:extLst>
              <a:ext uri="{FF2B5EF4-FFF2-40B4-BE49-F238E27FC236}">
                <a16:creationId xmlns:a16="http://schemas.microsoft.com/office/drawing/2014/main" id="{15C76130-9113-FF6A-1598-176B917D3114}"/>
              </a:ext>
            </a:extLst>
          </p:cNvPr>
          <p:cNvSpPr>
            <a:spLocks noGrp="1"/>
          </p:cNvSpPr>
          <p:nvPr>
            <p:ph type="sldNum" sz="quarter" idx="12"/>
          </p:nvPr>
        </p:nvSpPr>
        <p:spPr/>
        <p:txBody>
          <a:bodyPr/>
          <a:lstStyle/>
          <a:p>
            <a:fld id="{9AE0816B-83D0-7A4C-B938-1EA5F5A9312B}" type="slidenum">
              <a:rPr lang="fi-FI" smtClean="0"/>
              <a:pPr/>
              <a:t>23</a:t>
            </a:fld>
            <a:endParaRPr lang="fi-FI" dirty="0"/>
          </a:p>
        </p:txBody>
      </p:sp>
      <p:sp>
        <p:nvSpPr>
          <p:cNvPr id="5" name="Tekstiruutu 4">
            <a:extLst>
              <a:ext uri="{FF2B5EF4-FFF2-40B4-BE49-F238E27FC236}">
                <a16:creationId xmlns:a16="http://schemas.microsoft.com/office/drawing/2014/main" id="{102E8461-F6FD-B270-0F07-718A6002B272}"/>
              </a:ext>
            </a:extLst>
          </p:cNvPr>
          <p:cNvSpPr txBox="1"/>
          <p:nvPr/>
        </p:nvSpPr>
        <p:spPr>
          <a:xfrm>
            <a:off x="550843" y="1791674"/>
            <a:ext cx="3580482" cy="369332"/>
          </a:xfrm>
          <a:prstGeom prst="rect">
            <a:avLst/>
          </a:prstGeom>
          <a:noFill/>
        </p:spPr>
        <p:txBody>
          <a:bodyPr wrap="square" rtlCol="0">
            <a:spAutoFit/>
          </a:bodyPr>
          <a:lstStyle/>
          <a:p>
            <a:r>
              <a:rPr lang="fi-FI"/>
              <a:t>Espanja</a:t>
            </a:r>
          </a:p>
        </p:txBody>
      </p:sp>
      <p:sp>
        <p:nvSpPr>
          <p:cNvPr id="6" name="Tekstiruutu 5">
            <a:extLst>
              <a:ext uri="{FF2B5EF4-FFF2-40B4-BE49-F238E27FC236}">
                <a16:creationId xmlns:a16="http://schemas.microsoft.com/office/drawing/2014/main" id="{8597F2FF-E4C3-2C03-8CED-18514CCD0E24}"/>
              </a:ext>
            </a:extLst>
          </p:cNvPr>
          <p:cNvSpPr txBox="1"/>
          <p:nvPr/>
        </p:nvSpPr>
        <p:spPr>
          <a:xfrm>
            <a:off x="6643173" y="1791674"/>
            <a:ext cx="3580482" cy="369332"/>
          </a:xfrm>
          <a:prstGeom prst="rect">
            <a:avLst/>
          </a:prstGeom>
          <a:noFill/>
        </p:spPr>
        <p:txBody>
          <a:bodyPr wrap="square" rtlCol="0">
            <a:spAutoFit/>
          </a:bodyPr>
          <a:lstStyle/>
          <a:p>
            <a:r>
              <a:rPr lang="fi-FI"/>
              <a:t>Italia</a:t>
            </a:r>
          </a:p>
        </p:txBody>
      </p:sp>
      <p:sp>
        <p:nvSpPr>
          <p:cNvPr id="7" name="Tekstiruutu 6">
            <a:extLst>
              <a:ext uri="{FF2B5EF4-FFF2-40B4-BE49-F238E27FC236}">
                <a16:creationId xmlns:a16="http://schemas.microsoft.com/office/drawing/2014/main" id="{7107A530-8BD3-428C-4513-A650154C22F5}"/>
              </a:ext>
            </a:extLst>
          </p:cNvPr>
          <p:cNvSpPr txBox="1"/>
          <p:nvPr/>
        </p:nvSpPr>
        <p:spPr>
          <a:xfrm>
            <a:off x="550843" y="2372162"/>
            <a:ext cx="5640637" cy="3785652"/>
          </a:xfrm>
          <a:prstGeom prst="rect">
            <a:avLst/>
          </a:prstGeom>
          <a:noFill/>
        </p:spPr>
        <p:txBody>
          <a:bodyPr wrap="square">
            <a:spAutoFit/>
          </a:bodyPr>
          <a:lstStyle/>
          <a:p>
            <a:pPr algn="l">
              <a:buFont typeface="+mj-lt"/>
              <a:buAutoNum type="arabicPeriod"/>
            </a:pPr>
            <a:r>
              <a:rPr lang="fi-FI" sz="1600" b="1" i="0" dirty="0">
                <a:effectLst/>
                <a:latin typeface="-apple-system"/>
              </a:rPr>
              <a:t> Luonto ja maisemat</a:t>
            </a:r>
            <a:r>
              <a:rPr lang="fi-FI" sz="1600" b="0" i="0" dirty="0">
                <a:effectLst/>
                <a:latin typeface="-apple-system"/>
              </a:rPr>
              <a:t>: Suomea pidetään viehättävänä sen kauniiden järvien, metsien ja monimuotoisten maisemien vuoksi. Erityisesti luonnonympäristön rauhallisuus ja puhtaus saavat paljon kiitosta.</a:t>
            </a:r>
          </a:p>
          <a:p>
            <a:pPr algn="l">
              <a:buFont typeface="+mj-lt"/>
              <a:buAutoNum type="arabicPeriod"/>
            </a:pPr>
            <a:r>
              <a:rPr lang="fi-FI" sz="1600" b="1" i="0" dirty="0">
                <a:effectLst/>
                <a:latin typeface="-apple-system"/>
              </a:rPr>
              <a:t> Ilmasto</a:t>
            </a:r>
            <a:r>
              <a:rPr lang="fi-FI" sz="1600" b="0" i="0" dirty="0">
                <a:effectLst/>
                <a:latin typeface="-apple-system"/>
              </a:rPr>
              <a:t>: Suomen kesäsää koetaan miellyttävänä, erityisesti verrattuna kuumempiin kohteisiin. Leudot lämpötilat ja pitkät valoisat kesäyöt mainitaan usein kesän erityispiirteinä.</a:t>
            </a:r>
          </a:p>
          <a:p>
            <a:pPr algn="l">
              <a:buFont typeface="+mj-lt"/>
              <a:buAutoNum type="arabicPeriod"/>
            </a:pPr>
            <a:r>
              <a:rPr lang="fi-FI" sz="1600" b="1" i="0" dirty="0">
                <a:effectLst/>
                <a:latin typeface="-apple-system"/>
              </a:rPr>
              <a:t> Kulttuuri ja elämäntapa</a:t>
            </a:r>
            <a:r>
              <a:rPr lang="fi-FI" sz="1600" b="0" i="0" dirty="0">
                <a:effectLst/>
                <a:latin typeface="-apple-system"/>
              </a:rPr>
              <a:t>: Suomi kiehtoo vierailijoita kulttuurinsa, perinteidensä ja modernin mutta vieraanvaraisen infrastruktuurinsa ansiosta. Pohjoismainen elämäntyyli ja turvallisuus lisäävät sen vetovoimaa.</a:t>
            </a:r>
          </a:p>
          <a:p>
            <a:pPr algn="l">
              <a:buFont typeface="+mj-lt"/>
              <a:buAutoNum type="arabicPeriod"/>
            </a:pPr>
            <a:r>
              <a:rPr lang="fi-FI" sz="1600" b="1" i="0" dirty="0">
                <a:effectLst/>
                <a:latin typeface="-apple-system"/>
              </a:rPr>
              <a:t> Aktiviteetit ja rentoutuminen</a:t>
            </a:r>
            <a:r>
              <a:rPr lang="fi-FI" sz="1600" b="0" i="0" dirty="0">
                <a:effectLst/>
                <a:latin typeface="-apple-system"/>
              </a:rPr>
              <a:t>: Suomi tarjoaa runsaasti aktiviteetteja, kuten patikointia, urheilua ja golfia, joita voi yhdistää luontokohteista nauttimiseen. Lisäksi kohde koetaan rauhoittavana ja rentouttavana lomapaikkana.</a:t>
            </a:r>
          </a:p>
        </p:txBody>
      </p:sp>
      <p:sp>
        <p:nvSpPr>
          <p:cNvPr id="9" name="Tekstiruutu 8">
            <a:extLst>
              <a:ext uri="{FF2B5EF4-FFF2-40B4-BE49-F238E27FC236}">
                <a16:creationId xmlns:a16="http://schemas.microsoft.com/office/drawing/2014/main" id="{C87B1141-ABD2-FB3B-A6FF-791C0BC1F59E}"/>
              </a:ext>
            </a:extLst>
          </p:cNvPr>
          <p:cNvSpPr txBox="1"/>
          <p:nvPr/>
        </p:nvSpPr>
        <p:spPr>
          <a:xfrm>
            <a:off x="6629399" y="2326366"/>
            <a:ext cx="5511189" cy="4031873"/>
          </a:xfrm>
          <a:prstGeom prst="rect">
            <a:avLst/>
          </a:prstGeom>
          <a:noFill/>
        </p:spPr>
        <p:txBody>
          <a:bodyPr wrap="square">
            <a:spAutoFit/>
          </a:bodyPr>
          <a:lstStyle/>
          <a:p>
            <a:pPr algn="l">
              <a:buFont typeface="+mj-lt"/>
              <a:buAutoNum type="arabicPeriod"/>
            </a:pPr>
            <a:r>
              <a:rPr lang="fi-FI" sz="1600" b="1" i="0" dirty="0">
                <a:effectLst/>
                <a:latin typeface="-apple-system"/>
              </a:rPr>
              <a:t> Luonto ja maisemat</a:t>
            </a:r>
            <a:r>
              <a:rPr lang="fi-FI" sz="1600" b="0" i="0" dirty="0">
                <a:effectLst/>
                <a:latin typeface="-apple-system"/>
              </a:rPr>
              <a:t>: Suomea pidettiin luonnonkauniina maana, jossa on henkeäsalpaavia maisemia, kuten järviä, metsiä ja kansallispuistoja. Monet korostivat maan saastumatonta ja rauhallista ympäristöä.</a:t>
            </a:r>
          </a:p>
          <a:p>
            <a:pPr algn="l">
              <a:buFont typeface="+mj-lt"/>
              <a:buAutoNum type="arabicPeriod"/>
            </a:pPr>
            <a:r>
              <a:rPr lang="fi-FI" sz="1600" b="1" i="0" dirty="0">
                <a:effectLst/>
                <a:latin typeface="-apple-system"/>
              </a:rPr>
              <a:t> Ilmasto</a:t>
            </a:r>
            <a:r>
              <a:rPr lang="fi-FI" sz="1600" b="0" i="0" dirty="0">
                <a:effectLst/>
                <a:latin typeface="-apple-system"/>
              </a:rPr>
              <a:t>: Suomen kesäilmasto koettiin miellyttäväksi, sillä se on viileämpi ja leudompi verrattuna moniin muihin maihin. Tämä teki siitä houkuttelevan vaihtoehdon erityisesti niille, jotka haluavat välttää kuumaa kesäsäätä.</a:t>
            </a:r>
          </a:p>
          <a:p>
            <a:pPr algn="l">
              <a:buFont typeface="+mj-lt"/>
              <a:buAutoNum type="arabicPeriod"/>
            </a:pPr>
            <a:r>
              <a:rPr lang="fi-FI" sz="1600" b="1" i="0" dirty="0">
                <a:effectLst/>
                <a:latin typeface="-apple-system"/>
              </a:rPr>
              <a:t> Ainutlaatuiset kokemukset</a:t>
            </a:r>
            <a:r>
              <a:rPr lang="fi-FI" sz="1600" b="0" i="0" dirty="0">
                <a:effectLst/>
                <a:latin typeface="-apple-system"/>
              </a:rPr>
              <a:t>: Erityisesti keskiyön auringon ilmiö mainittiin ainutlaatuisena ja kiehtovana vetonaulana. Lisäksi Suomen kulttuurilliset kokemukset, kuten perinteinen sauna ja paikalliset markkinat, kiinnostivat.</a:t>
            </a:r>
          </a:p>
          <a:p>
            <a:pPr algn="l">
              <a:buFont typeface="+mj-lt"/>
              <a:buAutoNum type="arabicPeriod"/>
            </a:pPr>
            <a:r>
              <a:rPr lang="fi-FI" sz="1600" b="1" i="0" dirty="0">
                <a:effectLst/>
                <a:latin typeface="-apple-system"/>
              </a:rPr>
              <a:t> Rentoutuminen ja rauhallisuus</a:t>
            </a:r>
            <a:r>
              <a:rPr lang="fi-FI" sz="1600" b="0" i="0" dirty="0">
                <a:effectLst/>
                <a:latin typeface="-apple-system"/>
              </a:rPr>
              <a:t>: Suomi nähtiin ihanteellisena kohteena rentoutumiseen sen rauhallisuuden ja luonnonläheisyyden ansiosta. Monet mainitsivat myös raikkaan ilman ja ympäristön auttavan rentoutumaan.</a:t>
            </a:r>
          </a:p>
        </p:txBody>
      </p:sp>
      <p:sp>
        <p:nvSpPr>
          <p:cNvPr id="10" name="Tekstiruutu 9">
            <a:extLst>
              <a:ext uri="{FF2B5EF4-FFF2-40B4-BE49-F238E27FC236}">
                <a16:creationId xmlns:a16="http://schemas.microsoft.com/office/drawing/2014/main" id="{72FAB128-7FFA-6F7C-602D-202072935353}"/>
              </a:ext>
            </a:extLst>
          </p:cNvPr>
          <p:cNvSpPr txBox="1"/>
          <p:nvPr/>
        </p:nvSpPr>
        <p:spPr>
          <a:xfrm>
            <a:off x="3585990" y="6549928"/>
            <a:ext cx="5511189" cy="307777"/>
          </a:xfrm>
          <a:prstGeom prst="rect">
            <a:avLst/>
          </a:prstGeom>
          <a:noFill/>
        </p:spPr>
        <p:txBody>
          <a:bodyPr wrap="square" rtlCol="0">
            <a:spAutoFit/>
          </a:bodyPr>
          <a:lstStyle/>
          <a:p>
            <a:r>
              <a:rPr lang="fi-FI" sz="1400" i="1"/>
              <a:t>(Avoin palaute analysoitu tekoälyn (InnolinkWISE) avulla)</a:t>
            </a:r>
          </a:p>
        </p:txBody>
      </p:sp>
    </p:spTree>
    <p:extLst>
      <p:ext uri="{BB962C8B-B14F-4D97-AF65-F5344CB8AC3E}">
        <p14:creationId xmlns:p14="http://schemas.microsoft.com/office/powerpoint/2010/main" val="330415470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67ADBAB-D017-B46A-8026-BB4995172703}"/>
            </a:ext>
          </a:extLst>
        </p:cNvPr>
        <p:cNvGrpSpPr/>
        <p:nvPr/>
      </p:nvGrpSpPr>
      <p:grpSpPr>
        <a:xfrm>
          <a:off x="0" y="0"/>
          <a:ext cx="0" cy="0"/>
          <a:chOff x="0" y="0"/>
          <a:chExt cx="0" cy="0"/>
        </a:xfrm>
      </p:grpSpPr>
      <p:sp>
        <p:nvSpPr>
          <p:cNvPr id="2" name="Otsikko 1">
            <a:extLst>
              <a:ext uri="{FF2B5EF4-FFF2-40B4-BE49-F238E27FC236}">
                <a16:creationId xmlns:a16="http://schemas.microsoft.com/office/drawing/2014/main" id="{158B8BAC-7E82-3908-EA6E-44187EB61511}"/>
              </a:ext>
            </a:extLst>
          </p:cNvPr>
          <p:cNvSpPr>
            <a:spLocks noGrp="1"/>
          </p:cNvSpPr>
          <p:nvPr>
            <p:ph type="title"/>
          </p:nvPr>
        </p:nvSpPr>
        <p:spPr>
          <a:xfrm>
            <a:off x="838200" y="286439"/>
            <a:ext cx="5452431" cy="1404249"/>
          </a:xfrm>
        </p:spPr>
        <p:txBody>
          <a:bodyPr anchor="t">
            <a:normAutofit fontScale="90000"/>
          </a:bodyPr>
          <a:lstStyle/>
          <a:p>
            <a:r>
              <a:rPr lang="fi-FI">
                <a:latin typeface="Source Sans Pro Semibold" panose="020B0603030403020204" pitchFamily="34" charset="0"/>
                <a:ea typeface="Source Sans Pro Semibold" panose="020B0603030403020204" pitchFamily="34" charset="0"/>
              </a:rPr>
              <a:t>67 % vastaajista ei ole aiemmin matkaillut Suomessa</a:t>
            </a:r>
            <a:endParaRPr lang="fi-FI" dirty="0">
              <a:latin typeface="Source Sans Pro Semibold" panose="020B0603030403020204" pitchFamily="34" charset="0"/>
              <a:ea typeface="Source Sans Pro Semibold" panose="020B0603030403020204" pitchFamily="34" charset="0"/>
            </a:endParaRPr>
          </a:p>
        </p:txBody>
      </p:sp>
      <p:sp>
        <p:nvSpPr>
          <p:cNvPr id="7" name="Dian numeron paikkamerkki 4">
            <a:extLst>
              <a:ext uri="{FF2B5EF4-FFF2-40B4-BE49-F238E27FC236}">
                <a16:creationId xmlns:a16="http://schemas.microsoft.com/office/drawing/2014/main" id="{552B3BC9-F1CE-BD02-35B8-D97F3CB22928}"/>
              </a:ext>
            </a:extLst>
          </p:cNvPr>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9AE0816B-83D0-7A4C-B938-1EA5F5A9312B}" type="slidenum">
              <a:rPr kumimoji="0" lang="fi-FI" sz="1000" b="1" i="0" u="none" strike="noStrike" kern="1200" cap="none" spc="0" normalizeH="0" baseline="0" noProof="0" smtClean="0">
                <a:ln>
                  <a:noFill/>
                </a:ln>
                <a:solidFill>
                  <a:srgbClr val="2C1A46"/>
                </a:solidFill>
                <a:effectLst/>
                <a:uLnTx/>
                <a:uFillTx/>
                <a:latin typeface="Source Sans Pro SemiBold" panose="020B0503030403020204" pitchFamily="34" charset="0"/>
                <a:ea typeface="Source Sans Pro SemiBold" panose="020B0503030403020204" pitchFamily="34" charset="0"/>
              </a:rPr>
              <a:pPr marL="0" marR="0" lvl="0" indent="0" algn="ctr" defTabSz="914400" rtl="0" eaLnBrk="1" fontAlgn="auto" latinLnBrk="0" hangingPunct="1">
                <a:lnSpc>
                  <a:spcPct val="100000"/>
                </a:lnSpc>
                <a:spcBef>
                  <a:spcPts val="0"/>
                </a:spcBef>
                <a:spcAft>
                  <a:spcPts val="0"/>
                </a:spcAft>
                <a:buClrTx/>
                <a:buSzTx/>
                <a:buFontTx/>
                <a:buNone/>
                <a:tabLst/>
                <a:defRPr/>
              </a:pPr>
              <a:t>24</a:t>
            </a:fld>
            <a:endParaRPr kumimoji="0" lang="fi-FI" sz="1000" b="1" i="0" u="none" strike="noStrike" kern="1200" cap="none" spc="0" normalizeH="0" baseline="0" noProof="0" dirty="0">
              <a:ln>
                <a:noFill/>
              </a:ln>
              <a:solidFill>
                <a:srgbClr val="2C1A46"/>
              </a:solidFill>
              <a:effectLst/>
              <a:uLnTx/>
              <a:uFillTx/>
              <a:latin typeface="Source Sans Pro SemiBold" panose="020B0503030403020204" pitchFamily="34" charset="0"/>
              <a:ea typeface="Source Sans Pro SemiBold" panose="020B0503030403020204" pitchFamily="34" charset="0"/>
            </a:endParaRPr>
          </a:p>
        </p:txBody>
      </p:sp>
      <p:sp>
        <p:nvSpPr>
          <p:cNvPr id="3" name="Tekstiruutu 2">
            <a:extLst>
              <a:ext uri="{FF2B5EF4-FFF2-40B4-BE49-F238E27FC236}">
                <a16:creationId xmlns:a16="http://schemas.microsoft.com/office/drawing/2014/main" id="{2490113A-1F92-071A-0FC5-2421DE0D2437}"/>
              </a:ext>
            </a:extLst>
          </p:cNvPr>
          <p:cNvSpPr txBox="1"/>
          <p:nvPr/>
        </p:nvSpPr>
        <p:spPr>
          <a:xfrm>
            <a:off x="6544020" y="180459"/>
            <a:ext cx="3580482" cy="369332"/>
          </a:xfrm>
          <a:prstGeom prst="rect">
            <a:avLst/>
          </a:prstGeom>
          <a:noFill/>
        </p:spPr>
        <p:txBody>
          <a:bodyPr wrap="square" rtlCol="0">
            <a:spAutoFit/>
          </a:bodyPr>
          <a:lstStyle/>
          <a:p>
            <a:r>
              <a:rPr lang="fi-FI"/>
              <a:t>Espanja</a:t>
            </a:r>
          </a:p>
        </p:txBody>
      </p:sp>
      <p:sp>
        <p:nvSpPr>
          <p:cNvPr id="4" name="Tekstiruutu 3">
            <a:extLst>
              <a:ext uri="{FF2B5EF4-FFF2-40B4-BE49-F238E27FC236}">
                <a16:creationId xmlns:a16="http://schemas.microsoft.com/office/drawing/2014/main" id="{3D3C176F-749F-C802-013F-E35FEEC759B6}"/>
              </a:ext>
            </a:extLst>
          </p:cNvPr>
          <p:cNvSpPr txBox="1"/>
          <p:nvPr/>
        </p:nvSpPr>
        <p:spPr>
          <a:xfrm>
            <a:off x="6544020" y="3429000"/>
            <a:ext cx="3580482" cy="369332"/>
          </a:xfrm>
          <a:prstGeom prst="rect">
            <a:avLst/>
          </a:prstGeom>
          <a:noFill/>
        </p:spPr>
        <p:txBody>
          <a:bodyPr wrap="square" rtlCol="0">
            <a:spAutoFit/>
          </a:bodyPr>
          <a:lstStyle/>
          <a:p>
            <a:r>
              <a:rPr lang="fi-FI"/>
              <a:t>Italia</a:t>
            </a:r>
          </a:p>
        </p:txBody>
      </p:sp>
      <p:pic>
        <p:nvPicPr>
          <p:cNvPr id="5" name="Object 2">
            <a:extLst>
              <a:ext uri="{FF2B5EF4-FFF2-40B4-BE49-F238E27FC236}">
                <a16:creationId xmlns:a16="http://schemas.microsoft.com/office/drawing/2014/main" id="{92E80194-25FD-E9A9-E95F-E70F5A184105}"/>
              </a:ext>
            </a:extLst>
          </p:cNvPr>
          <p:cNvPicPr>
            <a:picLocks noChangeAspect="1"/>
          </p:cNvPicPr>
          <p:nvPr/>
        </p:nvPicPr>
        <p:blipFill>
          <a:blip r:embed="rId3" cstate="print"/>
          <a:stretch>
            <a:fillRect/>
          </a:stretch>
        </p:blipFill>
        <p:spPr>
          <a:xfrm>
            <a:off x="682480" y="2047634"/>
            <a:ext cx="5140000" cy="4040000"/>
          </a:xfrm>
          <a:prstGeom prst="rect">
            <a:avLst/>
          </a:prstGeom>
        </p:spPr>
      </p:pic>
      <p:pic>
        <p:nvPicPr>
          <p:cNvPr id="8" name="Kuva 7">
            <a:extLst>
              <a:ext uri="{FF2B5EF4-FFF2-40B4-BE49-F238E27FC236}">
                <a16:creationId xmlns:a16="http://schemas.microsoft.com/office/drawing/2014/main" id="{050EAAEA-B604-319D-965C-A00EAC06CF86}"/>
              </a:ext>
            </a:extLst>
          </p:cNvPr>
          <p:cNvPicPr>
            <a:picLocks noChangeAspect="1"/>
          </p:cNvPicPr>
          <p:nvPr/>
        </p:nvPicPr>
        <p:blipFill>
          <a:blip r:embed="rId4"/>
          <a:stretch>
            <a:fillRect/>
          </a:stretch>
        </p:blipFill>
        <p:spPr>
          <a:xfrm>
            <a:off x="6600825" y="988563"/>
            <a:ext cx="4752975" cy="1628775"/>
          </a:xfrm>
          <a:prstGeom prst="rect">
            <a:avLst/>
          </a:prstGeom>
        </p:spPr>
      </p:pic>
      <p:pic>
        <p:nvPicPr>
          <p:cNvPr id="10" name="Kuva 9">
            <a:extLst>
              <a:ext uri="{FF2B5EF4-FFF2-40B4-BE49-F238E27FC236}">
                <a16:creationId xmlns:a16="http://schemas.microsoft.com/office/drawing/2014/main" id="{08CD8745-7E5E-F0B8-1E9C-12BFFAA8DBCD}"/>
              </a:ext>
            </a:extLst>
          </p:cNvPr>
          <p:cNvPicPr>
            <a:picLocks noChangeAspect="1"/>
          </p:cNvPicPr>
          <p:nvPr/>
        </p:nvPicPr>
        <p:blipFill>
          <a:blip r:embed="rId5"/>
          <a:stretch>
            <a:fillRect/>
          </a:stretch>
        </p:blipFill>
        <p:spPr>
          <a:xfrm>
            <a:off x="6600825" y="4067634"/>
            <a:ext cx="4629150" cy="1543050"/>
          </a:xfrm>
          <a:prstGeom prst="rect">
            <a:avLst/>
          </a:prstGeom>
        </p:spPr>
      </p:pic>
    </p:spTree>
    <p:extLst>
      <p:ext uri="{BB962C8B-B14F-4D97-AF65-F5344CB8AC3E}">
        <p14:creationId xmlns:p14="http://schemas.microsoft.com/office/powerpoint/2010/main" val="411053079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2A8C133-6C7D-CEBB-9A85-796E69FE8223}"/>
            </a:ext>
          </a:extLst>
        </p:cNvPr>
        <p:cNvGrpSpPr/>
        <p:nvPr/>
      </p:nvGrpSpPr>
      <p:grpSpPr>
        <a:xfrm>
          <a:off x="0" y="0"/>
          <a:ext cx="0" cy="0"/>
          <a:chOff x="0" y="0"/>
          <a:chExt cx="0" cy="0"/>
        </a:xfrm>
      </p:grpSpPr>
      <p:sp>
        <p:nvSpPr>
          <p:cNvPr id="2" name="Otsikko 1">
            <a:extLst>
              <a:ext uri="{FF2B5EF4-FFF2-40B4-BE49-F238E27FC236}">
                <a16:creationId xmlns:a16="http://schemas.microsoft.com/office/drawing/2014/main" id="{706438B8-E66F-EA75-2093-117B939A17DA}"/>
              </a:ext>
            </a:extLst>
          </p:cNvPr>
          <p:cNvSpPr>
            <a:spLocks noGrp="1"/>
          </p:cNvSpPr>
          <p:nvPr>
            <p:ph type="title"/>
          </p:nvPr>
        </p:nvSpPr>
        <p:spPr>
          <a:xfrm>
            <a:off x="352540" y="286439"/>
            <a:ext cx="6382610" cy="1404249"/>
          </a:xfrm>
        </p:spPr>
        <p:txBody>
          <a:bodyPr anchor="t">
            <a:normAutofit fontScale="90000"/>
          </a:bodyPr>
          <a:lstStyle/>
          <a:p>
            <a:r>
              <a:rPr lang="fi-FI">
                <a:latin typeface="Source Sans Pro Semibold" panose="020B0603030403020204" pitchFamily="34" charset="0"/>
                <a:ea typeface="Source Sans Pro Semibold" panose="020B0603030403020204" pitchFamily="34" charset="0"/>
              </a:rPr>
              <a:t>Keskiyön golf-tapahtuma kesällä nousee kiinnostavimmaksi tapahtumaksi</a:t>
            </a:r>
            <a:endParaRPr lang="fi-FI" dirty="0">
              <a:latin typeface="Source Sans Pro Semibold" panose="020B0603030403020204" pitchFamily="34" charset="0"/>
              <a:ea typeface="Source Sans Pro Semibold" panose="020B0603030403020204" pitchFamily="34" charset="0"/>
            </a:endParaRPr>
          </a:p>
        </p:txBody>
      </p:sp>
      <p:sp>
        <p:nvSpPr>
          <p:cNvPr id="7" name="Dian numeron paikkamerkki 4">
            <a:extLst>
              <a:ext uri="{FF2B5EF4-FFF2-40B4-BE49-F238E27FC236}">
                <a16:creationId xmlns:a16="http://schemas.microsoft.com/office/drawing/2014/main" id="{C1862247-101E-BB4D-A9E4-3F1A39DF4362}"/>
              </a:ext>
            </a:extLst>
          </p:cNvPr>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9AE0816B-83D0-7A4C-B938-1EA5F5A9312B}" type="slidenum">
              <a:rPr kumimoji="0" lang="fi-FI" sz="1000" b="1" i="0" u="none" strike="noStrike" kern="1200" cap="none" spc="0" normalizeH="0" baseline="0" noProof="0" smtClean="0">
                <a:ln>
                  <a:noFill/>
                </a:ln>
                <a:solidFill>
                  <a:srgbClr val="2C1A46"/>
                </a:solidFill>
                <a:effectLst/>
                <a:uLnTx/>
                <a:uFillTx/>
                <a:latin typeface="Source Sans Pro SemiBold" panose="020B0503030403020204" pitchFamily="34" charset="0"/>
                <a:ea typeface="Source Sans Pro SemiBold" panose="020B0503030403020204" pitchFamily="34" charset="0"/>
              </a:rPr>
              <a:pPr marL="0" marR="0" lvl="0" indent="0" algn="ctr" defTabSz="914400" rtl="0" eaLnBrk="1" fontAlgn="auto" latinLnBrk="0" hangingPunct="1">
                <a:lnSpc>
                  <a:spcPct val="100000"/>
                </a:lnSpc>
                <a:spcBef>
                  <a:spcPts val="0"/>
                </a:spcBef>
                <a:spcAft>
                  <a:spcPts val="0"/>
                </a:spcAft>
                <a:buClrTx/>
                <a:buSzTx/>
                <a:buFontTx/>
                <a:buNone/>
                <a:tabLst/>
                <a:defRPr/>
              </a:pPr>
              <a:t>25</a:t>
            </a:fld>
            <a:endParaRPr kumimoji="0" lang="fi-FI" sz="1000" b="1" i="0" u="none" strike="noStrike" kern="1200" cap="none" spc="0" normalizeH="0" baseline="0" noProof="0" dirty="0">
              <a:ln>
                <a:noFill/>
              </a:ln>
              <a:solidFill>
                <a:srgbClr val="2C1A46"/>
              </a:solidFill>
              <a:effectLst/>
              <a:uLnTx/>
              <a:uFillTx/>
              <a:latin typeface="Source Sans Pro SemiBold" panose="020B0503030403020204" pitchFamily="34" charset="0"/>
              <a:ea typeface="Source Sans Pro SemiBold" panose="020B0503030403020204" pitchFamily="34" charset="0"/>
            </a:endParaRPr>
          </a:p>
        </p:txBody>
      </p:sp>
      <p:sp>
        <p:nvSpPr>
          <p:cNvPr id="3" name="Tekstiruutu 2">
            <a:extLst>
              <a:ext uri="{FF2B5EF4-FFF2-40B4-BE49-F238E27FC236}">
                <a16:creationId xmlns:a16="http://schemas.microsoft.com/office/drawing/2014/main" id="{B1F35654-0465-98FD-DACE-CB32E3FA8638}"/>
              </a:ext>
            </a:extLst>
          </p:cNvPr>
          <p:cNvSpPr txBox="1"/>
          <p:nvPr/>
        </p:nvSpPr>
        <p:spPr>
          <a:xfrm>
            <a:off x="6544020" y="180459"/>
            <a:ext cx="3580482" cy="369332"/>
          </a:xfrm>
          <a:prstGeom prst="rect">
            <a:avLst/>
          </a:prstGeom>
          <a:noFill/>
        </p:spPr>
        <p:txBody>
          <a:bodyPr wrap="square" rtlCol="0">
            <a:spAutoFit/>
          </a:bodyPr>
          <a:lstStyle/>
          <a:p>
            <a:r>
              <a:rPr lang="fi-FI"/>
              <a:t>Espanja</a:t>
            </a:r>
          </a:p>
        </p:txBody>
      </p:sp>
      <p:sp>
        <p:nvSpPr>
          <p:cNvPr id="4" name="Tekstiruutu 3">
            <a:extLst>
              <a:ext uri="{FF2B5EF4-FFF2-40B4-BE49-F238E27FC236}">
                <a16:creationId xmlns:a16="http://schemas.microsoft.com/office/drawing/2014/main" id="{7CEC4AF4-C23E-BE94-BD70-CEDD3246C0DD}"/>
              </a:ext>
            </a:extLst>
          </p:cNvPr>
          <p:cNvSpPr txBox="1"/>
          <p:nvPr/>
        </p:nvSpPr>
        <p:spPr>
          <a:xfrm>
            <a:off x="6544020" y="3429000"/>
            <a:ext cx="3580482" cy="369332"/>
          </a:xfrm>
          <a:prstGeom prst="rect">
            <a:avLst/>
          </a:prstGeom>
          <a:noFill/>
        </p:spPr>
        <p:txBody>
          <a:bodyPr wrap="square" rtlCol="0">
            <a:spAutoFit/>
          </a:bodyPr>
          <a:lstStyle/>
          <a:p>
            <a:r>
              <a:rPr lang="fi-FI"/>
              <a:t>Italia</a:t>
            </a:r>
          </a:p>
        </p:txBody>
      </p:sp>
      <p:pic>
        <p:nvPicPr>
          <p:cNvPr id="5" name="Object 2">
            <a:extLst>
              <a:ext uri="{FF2B5EF4-FFF2-40B4-BE49-F238E27FC236}">
                <a16:creationId xmlns:a16="http://schemas.microsoft.com/office/drawing/2014/main" id="{BA3B9FC5-AE06-0A0E-81DF-B17800483819}"/>
              </a:ext>
            </a:extLst>
          </p:cNvPr>
          <p:cNvPicPr>
            <a:picLocks noChangeAspect="1"/>
          </p:cNvPicPr>
          <p:nvPr/>
        </p:nvPicPr>
        <p:blipFill>
          <a:blip r:embed="rId3" cstate="print"/>
          <a:stretch>
            <a:fillRect/>
          </a:stretch>
        </p:blipFill>
        <p:spPr>
          <a:xfrm>
            <a:off x="82607" y="1821392"/>
            <a:ext cx="6465000" cy="4640000"/>
          </a:xfrm>
          <a:prstGeom prst="rect">
            <a:avLst/>
          </a:prstGeom>
        </p:spPr>
      </p:pic>
      <p:pic>
        <p:nvPicPr>
          <p:cNvPr id="8" name="Kuva 7">
            <a:extLst>
              <a:ext uri="{FF2B5EF4-FFF2-40B4-BE49-F238E27FC236}">
                <a16:creationId xmlns:a16="http://schemas.microsoft.com/office/drawing/2014/main" id="{645CA749-20E3-9131-6EA4-9C96F297320B}"/>
              </a:ext>
            </a:extLst>
          </p:cNvPr>
          <p:cNvPicPr>
            <a:picLocks noChangeAspect="1"/>
          </p:cNvPicPr>
          <p:nvPr/>
        </p:nvPicPr>
        <p:blipFill>
          <a:blip r:embed="rId4"/>
          <a:stretch>
            <a:fillRect/>
          </a:stretch>
        </p:blipFill>
        <p:spPr>
          <a:xfrm>
            <a:off x="6735150" y="695325"/>
            <a:ext cx="4714875" cy="2733675"/>
          </a:xfrm>
          <a:prstGeom prst="rect">
            <a:avLst/>
          </a:prstGeom>
        </p:spPr>
      </p:pic>
      <p:pic>
        <p:nvPicPr>
          <p:cNvPr id="10" name="Kuva 9">
            <a:extLst>
              <a:ext uri="{FF2B5EF4-FFF2-40B4-BE49-F238E27FC236}">
                <a16:creationId xmlns:a16="http://schemas.microsoft.com/office/drawing/2014/main" id="{6696D61D-B628-D7E4-F0F5-60B373C33D81}"/>
              </a:ext>
            </a:extLst>
          </p:cNvPr>
          <p:cNvPicPr>
            <a:picLocks noChangeAspect="1"/>
          </p:cNvPicPr>
          <p:nvPr/>
        </p:nvPicPr>
        <p:blipFill>
          <a:blip r:embed="rId5"/>
          <a:stretch>
            <a:fillRect/>
          </a:stretch>
        </p:blipFill>
        <p:spPr>
          <a:xfrm>
            <a:off x="6735150" y="3852862"/>
            <a:ext cx="4676775" cy="2686050"/>
          </a:xfrm>
          <a:prstGeom prst="rect">
            <a:avLst/>
          </a:prstGeom>
        </p:spPr>
      </p:pic>
      <p:sp>
        <p:nvSpPr>
          <p:cNvPr id="6" name="Tekstiruutu 5">
            <a:extLst>
              <a:ext uri="{FF2B5EF4-FFF2-40B4-BE49-F238E27FC236}">
                <a16:creationId xmlns:a16="http://schemas.microsoft.com/office/drawing/2014/main" id="{F1114DC0-FC49-060B-4268-0AE970CC9EE2}"/>
              </a:ext>
            </a:extLst>
          </p:cNvPr>
          <p:cNvSpPr txBox="1"/>
          <p:nvPr/>
        </p:nvSpPr>
        <p:spPr>
          <a:xfrm>
            <a:off x="278190" y="2887798"/>
            <a:ext cx="6078287" cy="1053582"/>
          </a:xfrm>
          <a:prstGeom prst="rect">
            <a:avLst/>
          </a:prstGeom>
          <a:noFill/>
        </p:spPr>
        <p:style>
          <a:lnRef idx="2">
            <a:schemeClr val="dk1"/>
          </a:lnRef>
          <a:fillRef idx="1">
            <a:schemeClr val="lt1"/>
          </a:fillRef>
          <a:effectRef idx="0">
            <a:schemeClr val="dk1"/>
          </a:effectRef>
          <a:fontRef idx="minor">
            <a:schemeClr val="dk1"/>
          </a:fontRef>
        </p:style>
        <p:txBody>
          <a:bodyPr wrap="square" rtlCol="0">
            <a:spAutoFit/>
          </a:bodyPr>
          <a:lstStyle/>
          <a:p>
            <a:endParaRPr lang="fi-FI" dirty="0"/>
          </a:p>
        </p:txBody>
      </p:sp>
      <p:cxnSp>
        <p:nvCxnSpPr>
          <p:cNvPr id="9" name="Suora nuoliyhdysviiva 8">
            <a:extLst>
              <a:ext uri="{FF2B5EF4-FFF2-40B4-BE49-F238E27FC236}">
                <a16:creationId xmlns:a16="http://schemas.microsoft.com/office/drawing/2014/main" id="{7F66079E-79E6-409E-790B-2CFC75D714AF}"/>
              </a:ext>
            </a:extLst>
          </p:cNvPr>
          <p:cNvCxnSpPr>
            <a:cxnSpLocks/>
          </p:cNvCxnSpPr>
          <p:nvPr/>
        </p:nvCxnSpPr>
        <p:spPr>
          <a:xfrm flipV="1">
            <a:off x="11335381" y="1066805"/>
            <a:ext cx="0" cy="7357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1" name="Tekstiruutu 10">
            <a:extLst>
              <a:ext uri="{FF2B5EF4-FFF2-40B4-BE49-F238E27FC236}">
                <a16:creationId xmlns:a16="http://schemas.microsoft.com/office/drawing/2014/main" id="{D943032C-43CC-E794-B081-A7DA891352CB}"/>
              </a:ext>
            </a:extLst>
          </p:cNvPr>
          <p:cNvSpPr txBox="1"/>
          <p:nvPr/>
        </p:nvSpPr>
        <p:spPr>
          <a:xfrm>
            <a:off x="8323751" y="6549422"/>
            <a:ext cx="1940043" cy="338554"/>
          </a:xfrm>
          <a:prstGeom prst="rect">
            <a:avLst/>
          </a:prstGeom>
          <a:noFill/>
        </p:spPr>
        <p:txBody>
          <a:bodyPr wrap="square" rtlCol="0">
            <a:spAutoFit/>
          </a:bodyPr>
          <a:lstStyle/>
          <a:p>
            <a:r>
              <a:rPr lang="fi-FI" sz="800" dirty="0">
                <a:latin typeface="Source Sans Pro" panose="020B0503030403020204" pitchFamily="34" charset="0"/>
                <a:ea typeface="Source Sans Pro" panose="020B0503030403020204" pitchFamily="34" charset="0"/>
              </a:rPr>
              <a:t>Merkitty nuolin jos osuus eroaa vähintään viidellä %-yksiköllä</a:t>
            </a:r>
          </a:p>
        </p:txBody>
      </p:sp>
      <p:cxnSp>
        <p:nvCxnSpPr>
          <p:cNvPr id="12" name="Suora nuoliyhdysviiva 11">
            <a:extLst>
              <a:ext uri="{FF2B5EF4-FFF2-40B4-BE49-F238E27FC236}">
                <a16:creationId xmlns:a16="http://schemas.microsoft.com/office/drawing/2014/main" id="{90641D36-0806-54F3-8FC6-135918C3528F}"/>
              </a:ext>
            </a:extLst>
          </p:cNvPr>
          <p:cNvCxnSpPr>
            <a:cxnSpLocks/>
          </p:cNvCxnSpPr>
          <p:nvPr/>
        </p:nvCxnSpPr>
        <p:spPr>
          <a:xfrm flipV="1">
            <a:off x="10857163" y="1650128"/>
            <a:ext cx="0" cy="7357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3" name="Suora nuoliyhdysviiva 12">
            <a:extLst>
              <a:ext uri="{FF2B5EF4-FFF2-40B4-BE49-F238E27FC236}">
                <a16:creationId xmlns:a16="http://schemas.microsoft.com/office/drawing/2014/main" id="{88B99FA5-6EF5-E205-89FD-78871E289A9A}"/>
              </a:ext>
            </a:extLst>
          </p:cNvPr>
          <p:cNvCxnSpPr>
            <a:cxnSpLocks/>
          </p:cNvCxnSpPr>
          <p:nvPr/>
        </p:nvCxnSpPr>
        <p:spPr>
          <a:xfrm flipV="1">
            <a:off x="10746805" y="1907631"/>
            <a:ext cx="0" cy="7357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4" name="Suora nuoliyhdysviiva 13">
            <a:extLst>
              <a:ext uri="{FF2B5EF4-FFF2-40B4-BE49-F238E27FC236}">
                <a16:creationId xmlns:a16="http://schemas.microsoft.com/office/drawing/2014/main" id="{8B874F90-B95D-D807-4C6A-42DF776C07F5}"/>
              </a:ext>
            </a:extLst>
          </p:cNvPr>
          <p:cNvCxnSpPr>
            <a:cxnSpLocks/>
          </p:cNvCxnSpPr>
          <p:nvPr/>
        </p:nvCxnSpPr>
        <p:spPr>
          <a:xfrm flipV="1">
            <a:off x="10247565" y="2732690"/>
            <a:ext cx="0" cy="7357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2363076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8A851EC-001C-D742-7EA3-72493AC82570}"/>
            </a:ext>
          </a:extLst>
        </p:cNvPr>
        <p:cNvGrpSpPr/>
        <p:nvPr/>
      </p:nvGrpSpPr>
      <p:grpSpPr>
        <a:xfrm>
          <a:off x="0" y="0"/>
          <a:ext cx="0" cy="0"/>
          <a:chOff x="0" y="0"/>
          <a:chExt cx="0" cy="0"/>
        </a:xfrm>
      </p:grpSpPr>
      <p:sp>
        <p:nvSpPr>
          <p:cNvPr id="2" name="Otsikko 1">
            <a:extLst>
              <a:ext uri="{FF2B5EF4-FFF2-40B4-BE49-F238E27FC236}">
                <a16:creationId xmlns:a16="http://schemas.microsoft.com/office/drawing/2014/main" id="{25F70675-E7FF-5755-A078-91C994DD27D3}"/>
              </a:ext>
            </a:extLst>
          </p:cNvPr>
          <p:cNvSpPr>
            <a:spLocks noGrp="1"/>
          </p:cNvSpPr>
          <p:nvPr>
            <p:ph type="title"/>
          </p:nvPr>
        </p:nvSpPr>
        <p:spPr>
          <a:xfrm>
            <a:off x="838200" y="286439"/>
            <a:ext cx="5452431" cy="1404249"/>
          </a:xfrm>
        </p:spPr>
        <p:txBody>
          <a:bodyPr anchor="t">
            <a:normAutofit fontScale="90000"/>
          </a:bodyPr>
          <a:lstStyle/>
          <a:p>
            <a:r>
              <a:rPr lang="fi-FI" dirty="0">
                <a:latin typeface="Source Sans Pro Semibold" panose="020B0603030403020204" pitchFamily="34" charset="0"/>
                <a:ea typeface="Source Sans Pro Semibold" panose="020B0603030403020204" pitchFamily="34" charset="0"/>
              </a:rPr>
              <a:t>95 % vastaajista voisi harkita Järvi-Suomea seuraavaksi golf- ja matkailukohteeksi</a:t>
            </a:r>
            <a:br>
              <a:rPr lang="fi-FI" dirty="0">
                <a:latin typeface="Source Sans Pro Semibold" panose="020B0603030403020204" pitchFamily="34" charset="0"/>
                <a:ea typeface="Source Sans Pro Semibold" panose="020B0603030403020204" pitchFamily="34" charset="0"/>
              </a:rPr>
            </a:br>
            <a:r>
              <a:rPr lang="fi-FI" dirty="0">
                <a:latin typeface="Source Sans Pro Semibold" panose="020B0603030403020204" pitchFamily="34" charset="0"/>
                <a:ea typeface="Source Sans Pro Semibold" panose="020B0603030403020204" pitchFamily="34" charset="0"/>
              </a:rPr>
              <a:t> </a:t>
            </a:r>
          </a:p>
        </p:txBody>
      </p:sp>
      <p:sp>
        <p:nvSpPr>
          <p:cNvPr id="7" name="Dian numeron paikkamerkki 4">
            <a:extLst>
              <a:ext uri="{FF2B5EF4-FFF2-40B4-BE49-F238E27FC236}">
                <a16:creationId xmlns:a16="http://schemas.microsoft.com/office/drawing/2014/main" id="{B034C0C9-CCE0-4FEC-95DB-B2767F3D271F}"/>
              </a:ext>
            </a:extLst>
          </p:cNvPr>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9AE0816B-83D0-7A4C-B938-1EA5F5A9312B}" type="slidenum">
              <a:rPr kumimoji="0" lang="fi-FI" sz="1000" b="1" i="0" u="none" strike="noStrike" kern="1200" cap="none" spc="0" normalizeH="0" baseline="0" noProof="0" smtClean="0">
                <a:ln>
                  <a:noFill/>
                </a:ln>
                <a:solidFill>
                  <a:srgbClr val="2C1A46"/>
                </a:solidFill>
                <a:effectLst/>
                <a:uLnTx/>
                <a:uFillTx/>
                <a:latin typeface="Source Sans Pro SemiBold" panose="020B0503030403020204" pitchFamily="34" charset="0"/>
                <a:ea typeface="Source Sans Pro SemiBold" panose="020B0503030403020204" pitchFamily="34" charset="0"/>
              </a:rPr>
              <a:pPr marL="0" marR="0" lvl="0" indent="0" algn="ctr" defTabSz="914400" rtl="0" eaLnBrk="1" fontAlgn="auto" latinLnBrk="0" hangingPunct="1">
                <a:lnSpc>
                  <a:spcPct val="100000"/>
                </a:lnSpc>
                <a:spcBef>
                  <a:spcPts val="0"/>
                </a:spcBef>
                <a:spcAft>
                  <a:spcPts val="0"/>
                </a:spcAft>
                <a:buClrTx/>
                <a:buSzTx/>
                <a:buFontTx/>
                <a:buNone/>
                <a:tabLst/>
                <a:defRPr/>
              </a:pPr>
              <a:t>26</a:t>
            </a:fld>
            <a:endParaRPr kumimoji="0" lang="fi-FI" sz="1000" b="1" i="0" u="none" strike="noStrike" kern="1200" cap="none" spc="0" normalizeH="0" baseline="0" noProof="0" dirty="0">
              <a:ln>
                <a:noFill/>
              </a:ln>
              <a:solidFill>
                <a:srgbClr val="2C1A46"/>
              </a:solidFill>
              <a:effectLst/>
              <a:uLnTx/>
              <a:uFillTx/>
              <a:latin typeface="Source Sans Pro SemiBold" panose="020B0503030403020204" pitchFamily="34" charset="0"/>
              <a:ea typeface="Source Sans Pro SemiBold" panose="020B0503030403020204" pitchFamily="34" charset="0"/>
            </a:endParaRPr>
          </a:p>
        </p:txBody>
      </p:sp>
      <p:sp>
        <p:nvSpPr>
          <p:cNvPr id="3" name="Tekstiruutu 2">
            <a:extLst>
              <a:ext uri="{FF2B5EF4-FFF2-40B4-BE49-F238E27FC236}">
                <a16:creationId xmlns:a16="http://schemas.microsoft.com/office/drawing/2014/main" id="{253AD441-8C4B-4F85-6383-936D0DA94639}"/>
              </a:ext>
            </a:extLst>
          </p:cNvPr>
          <p:cNvSpPr txBox="1"/>
          <p:nvPr/>
        </p:nvSpPr>
        <p:spPr>
          <a:xfrm>
            <a:off x="6985453" y="180459"/>
            <a:ext cx="3580482" cy="369332"/>
          </a:xfrm>
          <a:prstGeom prst="rect">
            <a:avLst/>
          </a:prstGeom>
          <a:noFill/>
        </p:spPr>
        <p:txBody>
          <a:bodyPr wrap="square" rtlCol="0">
            <a:spAutoFit/>
          </a:bodyPr>
          <a:lstStyle/>
          <a:p>
            <a:r>
              <a:rPr lang="fi-FI"/>
              <a:t>Espanja</a:t>
            </a:r>
          </a:p>
        </p:txBody>
      </p:sp>
      <p:sp>
        <p:nvSpPr>
          <p:cNvPr id="4" name="Tekstiruutu 3">
            <a:extLst>
              <a:ext uri="{FF2B5EF4-FFF2-40B4-BE49-F238E27FC236}">
                <a16:creationId xmlns:a16="http://schemas.microsoft.com/office/drawing/2014/main" id="{07106EBD-34FF-8D89-C2BD-698AE5052091}"/>
              </a:ext>
            </a:extLst>
          </p:cNvPr>
          <p:cNvSpPr txBox="1"/>
          <p:nvPr/>
        </p:nvSpPr>
        <p:spPr>
          <a:xfrm>
            <a:off x="7038005" y="3429000"/>
            <a:ext cx="3580482" cy="369332"/>
          </a:xfrm>
          <a:prstGeom prst="rect">
            <a:avLst/>
          </a:prstGeom>
          <a:noFill/>
        </p:spPr>
        <p:txBody>
          <a:bodyPr wrap="square" rtlCol="0">
            <a:spAutoFit/>
          </a:bodyPr>
          <a:lstStyle/>
          <a:p>
            <a:r>
              <a:rPr lang="fi-FI"/>
              <a:t>Italia</a:t>
            </a:r>
          </a:p>
        </p:txBody>
      </p:sp>
      <p:pic>
        <p:nvPicPr>
          <p:cNvPr id="5" name="Object 2">
            <a:extLst>
              <a:ext uri="{FF2B5EF4-FFF2-40B4-BE49-F238E27FC236}">
                <a16:creationId xmlns:a16="http://schemas.microsoft.com/office/drawing/2014/main" id="{92FD628F-73B9-7E86-30F5-5B12C5C40156}"/>
              </a:ext>
            </a:extLst>
          </p:cNvPr>
          <p:cNvPicPr>
            <a:picLocks noChangeAspect="1"/>
          </p:cNvPicPr>
          <p:nvPr/>
        </p:nvPicPr>
        <p:blipFill>
          <a:blip r:embed="rId3" cstate="print"/>
          <a:stretch>
            <a:fillRect/>
          </a:stretch>
        </p:blipFill>
        <p:spPr>
          <a:xfrm>
            <a:off x="682480" y="2177560"/>
            <a:ext cx="5140000" cy="4040000"/>
          </a:xfrm>
          <a:prstGeom prst="rect">
            <a:avLst/>
          </a:prstGeom>
        </p:spPr>
      </p:pic>
      <p:pic>
        <p:nvPicPr>
          <p:cNvPr id="9" name="Kuva 8">
            <a:extLst>
              <a:ext uri="{FF2B5EF4-FFF2-40B4-BE49-F238E27FC236}">
                <a16:creationId xmlns:a16="http://schemas.microsoft.com/office/drawing/2014/main" id="{3111B776-EE8C-A373-CE62-36FB6624760F}"/>
              </a:ext>
            </a:extLst>
          </p:cNvPr>
          <p:cNvPicPr>
            <a:picLocks noChangeAspect="1"/>
          </p:cNvPicPr>
          <p:nvPr/>
        </p:nvPicPr>
        <p:blipFill>
          <a:blip r:embed="rId4"/>
          <a:stretch>
            <a:fillRect/>
          </a:stretch>
        </p:blipFill>
        <p:spPr>
          <a:xfrm>
            <a:off x="6985453" y="852488"/>
            <a:ext cx="4619625" cy="1676400"/>
          </a:xfrm>
          <a:prstGeom prst="rect">
            <a:avLst/>
          </a:prstGeom>
        </p:spPr>
      </p:pic>
      <p:pic>
        <p:nvPicPr>
          <p:cNvPr id="11" name="Kuva 10">
            <a:extLst>
              <a:ext uri="{FF2B5EF4-FFF2-40B4-BE49-F238E27FC236}">
                <a16:creationId xmlns:a16="http://schemas.microsoft.com/office/drawing/2014/main" id="{1975CEC1-C337-6709-8255-5C047AF12098}"/>
              </a:ext>
            </a:extLst>
          </p:cNvPr>
          <p:cNvPicPr>
            <a:picLocks noChangeAspect="1"/>
          </p:cNvPicPr>
          <p:nvPr/>
        </p:nvPicPr>
        <p:blipFill>
          <a:blip r:embed="rId5"/>
          <a:stretch>
            <a:fillRect/>
          </a:stretch>
        </p:blipFill>
        <p:spPr>
          <a:xfrm>
            <a:off x="7225521" y="4041499"/>
            <a:ext cx="4410075" cy="1581150"/>
          </a:xfrm>
          <a:prstGeom prst="rect">
            <a:avLst/>
          </a:prstGeom>
        </p:spPr>
      </p:pic>
      <p:sp>
        <p:nvSpPr>
          <p:cNvPr id="10" name="Tekstiruutu 9">
            <a:extLst>
              <a:ext uri="{FF2B5EF4-FFF2-40B4-BE49-F238E27FC236}">
                <a16:creationId xmlns:a16="http://schemas.microsoft.com/office/drawing/2014/main" id="{5FD93028-CCC5-EE47-9FE5-B2366C6523D7}"/>
              </a:ext>
            </a:extLst>
          </p:cNvPr>
          <p:cNvSpPr txBox="1"/>
          <p:nvPr/>
        </p:nvSpPr>
        <p:spPr>
          <a:xfrm>
            <a:off x="4331412" y="3999885"/>
            <a:ext cx="2857664" cy="2492990"/>
          </a:xfrm>
          <a:prstGeom prst="rect">
            <a:avLst/>
          </a:prstGeom>
          <a:solidFill>
            <a:schemeClr val="bg1"/>
          </a:solidFill>
        </p:spPr>
        <p:txBody>
          <a:bodyPr wrap="square" rtlCol="0">
            <a:spAutoFit/>
          </a:bodyPr>
          <a:lstStyle/>
          <a:p>
            <a:r>
              <a:rPr lang="fi-FI" sz="1200" dirty="0">
                <a:latin typeface="Source Sans Pro" panose="020B0503030403020204" pitchFamily="34" charset="0"/>
                <a:ea typeface="Source Sans Pro" panose="020B0503030403020204" pitchFamily="34" charset="0"/>
              </a:rPr>
              <a:t>Taustamuuttujatarkasteluja (”kyllä ehdottomasti” -valinta, poiminta): </a:t>
            </a:r>
          </a:p>
          <a:p>
            <a:pPr marL="171450" indent="-171450">
              <a:buFont typeface="Wingdings" panose="05000000000000000000" pitchFamily="2" charset="2"/>
              <a:buChar char="Ø"/>
            </a:pPr>
            <a:r>
              <a:rPr lang="fi-FI" sz="1200" dirty="0">
                <a:latin typeface="Source Sans Pro" panose="020B0503030403020204" pitchFamily="34" charset="0"/>
                <a:ea typeface="Source Sans Pro" panose="020B0503030403020204" pitchFamily="34" charset="0"/>
              </a:rPr>
              <a:t>Lapsiperheet 73 %</a:t>
            </a:r>
          </a:p>
          <a:p>
            <a:pPr marL="171450" indent="-171450">
              <a:buFont typeface="Wingdings" panose="05000000000000000000" pitchFamily="2" charset="2"/>
              <a:buChar char="Ø"/>
            </a:pPr>
            <a:r>
              <a:rPr lang="fi-FI" sz="1200" dirty="0">
                <a:latin typeface="Source Sans Pro" panose="020B0503030403020204" pitchFamily="34" charset="0"/>
                <a:ea typeface="Source Sans Pro" panose="020B0503030403020204" pitchFamily="34" charset="0"/>
              </a:rPr>
              <a:t>Jos matkaillut Suomessa 79 %</a:t>
            </a:r>
          </a:p>
          <a:p>
            <a:pPr marL="171450" indent="-171450">
              <a:buFont typeface="Wingdings" panose="05000000000000000000" pitchFamily="2" charset="2"/>
              <a:buChar char="Ø"/>
            </a:pPr>
            <a:r>
              <a:rPr lang="fi-FI" sz="1200" dirty="0">
                <a:latin typeface="Source Sans Pro" panose="020B0503030403020204" pitchFamily="34" charset="0"/>
                <a:ea typeface="Source Sans Pro" panose="020B0503030403020204" pitchFamily="34" charset="0"/>
              </a:rPr>
              <a:t>Jos golfilla suuri merkitys ulkomaanmatkailussa 79 %</a:t>
            </a:r>
          </a:p>
          <a:p>
            <a:pPr marL="171450" indent="-171450">
              <a:buFont typeface="Wingdings" panose="05000000000000000000" pitchFamily="2" charset="2"/>
              <a:buChar char="Ø"/>
            </a:pPr>
            <a:r>
              <a:rPr lang="fi-FI" sz="1200" dirty="0">
                <a:latin typeface="Source Sans Pro" panose="020B0503030403020204" pitchFamily="34" charset="0"/>
                <a:ea typeface="Source Sans Pro" panose="020B0503030403020204" pitchFamily="34" charset="0"/>
              </a:rPr>
              <a:t>Jos lämpötilat haittaa golfin pelausta kotimaassa erittäin paljon 90 %</a:t>
            </a:r>
          </a:p>
          <a:p>
            <a:pPr marL="171450" indent="-171450">
              <a:buFont typeface="Wingdings" panose="05000000000000000000" pitchFamily="2" charset="2"/>
              <a:buChar char="Ø"/>
            </a:pPr>
            <a:r>
              <a:rPr lang="fi-FI" sz="1200" dirty="0">
                <a:latin typeface="Source Sans Pro" panose="020B0503030403020204" pitchFamily="34" charset="0"/>
                <a:ea typeface="Source Sans Pro" panose="020B0503030403020204" pitchFamily="34" charset="0"/>
              </a:rPr>
              <a:t>Korkeampi tulotaso (80 000 € +) 79%</a:t>
            </a:r>
          </a:p>
          <a:p>
            <a:pPr marL="171450" indent="-171450">
              <a:buFont typeface="Wingdings" panose="05000000000000000000" pitchFamily="2" charset="2"/>
              <a:buChar char="Ø"/>
            </a:pPr>
            <a:r>
              <a:rPr lang="fi-FI" sz="1200" dirty="0">
                <a:latin typeface="Source Sans Pro" panose="020B0503030403020204" pitchFamily="34" charset="0"/>
                <a:ea typeface="Source Sans Pro" panose="020B0503030403020204" pitchFamily="34" charset="0"/>
              </a:rPr>
              <a:t>Naiset 70 %</a:t>
            </a:r>
          </a:p>
          <a:p>
            <a:pPr marL="171450" indent="-171450">
              <a:buFont typeface="Wingdings" panose="05000000000000000000" pitchFamily="2" charset="2"/>
              <a:buChar char="Ø"/>
            </a:pPr>
            <a:r>
              <a:rPr lang="fi-FI" sz="1200" dirty="0">
                <a:latin typeface="Source Sans Pro" panose="020B0503030403020204" pitchFamily="34" charset="0"/>
                <a:ea typeface="Source Sans Pro" panose="020B0503030403020204" pitchFamily="34" charset="0"/>
              </a:rPr>
              <a:t>Useamman kerran vuodessa matkustavat 73 %</a:t>
            </a:r>
          </a:p>
          <a:p>
            <a:endParaRPr lang="fi-FI" sz="1200" dirty="0">
              <a:latin typeface="Source Sans Pro" panose="020B0503030403020204" pitchFamily="34" charset="0"/>
              <a:ea typeface="Source Sans Pro" panose="020B0503030403020204" pitchFamily="34" charset="0"/>
            </a:endParaRPr>
          </a:p>
        </p:txBody>
      </p:sp>
    </p:spTree>
    <p:extLst>
      <p:ext uri="{BB962C8B-B14F-4D97-AF65-F5344CB8AC3E}">
        <p14:creationId xmlns:p14="http://schemas.microsoft.com/office/powerpoint/2010/main" val="372678841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CAC2EBC-D707-B236-2C0F-DEB032A86451}"/>
            </a:ext>
          </a:extLst>
        </p:cNvPr>
        <p:cNvGrpSpPr/>
        <p:nvPr/>
      </p:nvGrpSpPr>
      <p:grpSpPr>
        <a:xfrm>
          <a:off x="0" y="0"/>
          <a:ext cx="0" cy="0"/>
          <a:chOff x="0" y="0"/>
          <a:chExt cx="0" cy="0"/>
        </a:xfrm>
      </p:grpSpPr>
      <p:sp>
        <p:nvSpPr>
          <p:cNvPr id="2" name="Otsikko 1">
            <a:extLst>
              <a:ext uri="{FF2B5EF4-FFF2-40B4-BE49-F238E27FC236}">
                <a16:creationId xmlns:a16="http://schemas.microsoft.com/office/drawing/2014/main" id="{A1C800B8-E028-6160-9ADA-720E830BB88D}"/>
              </a:ext>
            </a:extLst>
          </p:cNvPr>
          <p:cNvSpPr>
            <a:spLocks noGrp="1"/>
          </p:cNvSpPr>
          <p:nvPr>
            <p:ph type="title"/>
          </p:nvPr>
        </p:nvSpPr>
        <p:spPr/>
        <p:txBody>
          <a:bodyPr>
            <a:normAutofit/>
          </a:bodyPr>
          <a:lstStyle/>
          <a:p>
            <a:r>
              <a:rPr lang="fi-FI"/>
              <a:t>Perustelut - Voisitko harkita Järvi-Suomea seuraavaksi golf- ja matkailukohteeksi? </a:t>
            </a:r>
          </a:p>
        </p:txBody>
      </p:sp>
      <p:sp>
        <p:nvSpPr>
          <p:cNvPr id="4" name="Dian numeron paikkamerkki 3">
            <a:extLst>
              <a:ext uri="{FF2B5EF4-FFF2-40B4-BE49-F238E27FC236}">
                <a16:creationId xmlns:a16="http://schemas.microsoft.com/office/drawing/2014/main" id="{D3AA6A10-A117-380B-BC6D-55369649439F}"/>
              </a:ext>
            </a:extLst>
          </p:cNvPr>
          <p:cNvSpPr>
            <a:spLocks noGrp="1"/>
          </p:cNvSpPr>
          <p:nvPr>
            <p:ph type="sldNum" sz="quarter" idx="12"/>
          </p:nvPr>
        </p:nvSpPr>
        <p:spPr/>
        <p:txBody>
          <a:bodyPr/>
          <a:lstStyle/>
          <a:p>
            <a:fld id="{9AE0816B-83D0-7A4C-B938-1EA5F5A9312B}" type="slidenum">
              <a:rPr lang="fi-FI" smtClean="0"/>
              <a:pPr/>
              <a:t>27</a:t>
            </a:fld>
            <a:endParaRPr lang="fi-FI" dirty="0"/>
          </a:p>
        </p:txBody>
      </p:sp>
      <p:sp>
        <p:nvSpPr>
          <p:cNvPr id="5" name="Tekstiruutu 4">
            <a:extLst>
              <a:ext uri="{FF2B5EF4-FFF2-40B4-BE49-F238E27FC236}">
                <a16:creationId xmlns:a16="http://schemas.microsoft.com/office/drawing/2014/main" id="{468129F1-397D-4F81-B5B6-F70AC925C17A}"/>
              </a:ext>
            </a:extLst>
          </p:cNvPr>
          <p:cNvSpPr txBox="1"/>
          <p:nvPr/>
        </p:nvSpPr>
        <p:spPr>
          <a:xfrm>
            <a:off x="550843" y="1747606"/>
            <a:ext cx="3580482" cy="369332"/>
          </a:xfrm>
          <a:prstGeom prst="rect">
            <a:avLst/>
          </a:prstGeom>
          <a:noFill/>
        </p:spPr>
        <p:txBody>
          <a:bodyPr wrap="square" rtlCol="0">
            <a:spAutoFit/>
          </a:bodyPr>
          <a:lstStyle/>
          <a:p>
            <a:r>
              <a:rPr lang="fi-FI"/>
              <a:t>Espanja</a:t>
            </a:r>
          </a:p>
        </p:txBody>
      </p:sp>
      <p:sp>
        <p:nvSpPr>
          <p:cNvPr id="6" name="Tekstiruutu 5">
            <a:extLst>
              <a:ext uri="{FF2B5EF4-FFF2-40B4-BE49-F238E27FC236}">
                <a16:creationId xmlns:a16="http://schemas.microsoft.com/office/drawing/2014/main" id="{14E334B9-48AA-C445-D861-7D6C8E51620E}"/>
              </a:ext>
            </a:extLst>
          </p:cNvPr>
          <p:cNvSpPr txBox="1"/>
          <p:nvPr/>
        </p:nvSpPr>
        <p:spPr>
          <a:xfrm>
            <a:off x="6643173" y="1747606"/>
            <a:ext cx="3580482" cy="369332"/>
          </a:xfrm>
          <a:prstGeom prst="rect">
            <a:avLst/>
          </a:prstGeom>
          <a:noFill/>
        </p:spPr>
        <p:txBody>
          <a:bodyPr wrap="square" rtlCol="0">
            <a:spAutoFit/>
          </a:bodyPr>
          <a:lstStyle/>
          <a:p>
            <a:r>
              <a:rPr lang="fi-FI"/>
              <a:t>Italia</a:t>
            </a:r>
          </a:p>
        </p:txBody>
      </p:sp>
      <p:sp>
        <p:nvSpPr>
          <p:cNvPr id="7" name="Tekstiruutu 6">
            <a:extLst>
              <a:ext uri="{FF2B5EF4-FFF2-40B4-BE49-F238E27FC236}">
                <a16:creationId xmlns:a16="http://schemas.microsoft.com/office/drawing/2014/main" id="{7778F1A0-4735-B658-719C-DAA7C43162D8}"/>
              </a:ext>
            </a:extLst>
          </p:cNvPr>
          <p:cNvSpPr txBox="1"/>
          <p:nvPr/>
        </p:nvSpPr>
        <p:spPr>
          <a:xfrm>
            <a:off x="550843" y="2217924"/>
            <a:ext cx="5640637" cy="4278094"/>
          </a:xfrm>
          <a:prstGeom prst="rect">
            <a:avLst/>
          </a:prstGeom>
          <a:noFill/>
        </p:spPr>
        <p:txBody>
          <a:bodyPr wrap="square">
            <a:spAutoFit/>
          </a:bodyPr>
          <a:lstStyle/>
          <a:p>
            <a:pPr algn="l">
              <a:buFont typeface="+mj-lt"/>
              <a:buAutoNum type="arabicPeriod"/>
            </a:pPr>
            <a:r>
              <a:rPr lang="fi-FI" sz="1600" b="1" i="0" dirty="0">
                <a:effectLst/>
                <a:latin typeface="Source Sans Pro" panose="020B0503030403020204" pitchFamily="34" charset="0"/>
                <a:ea typeface="Source Sans Pro" panose="020B0503030403020204" pitchFamily="34" charset="0"/>
              </a:rPr>
              <a:t> Luonto ja maisemat</a:t>
            </a:r>
            <a:r>
              <a:rPr lang="fi-FI" sz="1600" b="0" i="0" dirty="0">
                <a:effectLst/>
                <a:latin typeface="Source Sans Pro" panose="020B0503030403020204" pitchFamily="34" charset="0"/>
                <a:ea typeface="Source Sans Pro" panose="020B0503030403020204" pitchFamily="34" charset="0"/>
              </a:rPr>
              <a:t>: Monet vastaajat korostivat Järvi-Suomen kaunista luontoa, upeita maisemia ja rauhallista ympäristöä. Tämä alue houkuttelee erityisesti niitä, jotka arvostavat luonnon kauneutta ja idyllistä tunnelmaa.</a:t>
            </a:r>
          </a:p>
          <a:p>
            <a:pPr algn="l">
              <a:buFont typeface="+mj-lt"/>
              <a:buAutoNum type="arabicPeriod"/>
            </a:pPr>
            <a:r>
              <a:rPr lang="fi-FI" sz="1600" b="1" i="0" dirty="0">
                <a:effectLst/>
                <a:latin typeface="Source Sans Pro" panose="020B0503030403020204" pitchFamily="34" charset="0"/>
                <a:ea typeface="Source Sans Pro" panose="020B0503030403020204" pitchFamily="34" charset="0"/>
              </a:rPr>
              <a:t> Golf ja harrastusmahdollisuudet</a:t>
            </a:r>
            <a:r>
              <a:rPr lang="fi-FI" sz="1600" b="0" i="0" dirty="0">
                <a:effectLst/>
                <a:latin typeface="Source Sans Pro" panose="020B0503030403020204" pitchFamily="34" charset="0"/>
                <a:ea typeface="Source Sans Pro" panose="020B0503030403020204" pitchFamily="34" charset="0"/>
              </a:rPr>
              <a:t>: Järvi-Suomi nähtiin korkealaatuisena golfkohteena, joka tarjoaa erinomaiset harjoittelumahdollisuudet yhdistettynä muihin aktiviteetteihin. </a:t>
            </a:r>
            <a:r>
              <a:rPr lang="fi-FI" sz="1600" b="0" i="1" dirty="0">
                <a:effectLst/>
                <a:latin typeface="Source Sans Pro" panose="020B0503030403020204" pitchFamily="34" charset="0"/>
                <a:ea typeface="Source Sans Pro" panose="020B0503030403020204" pitchFamily="34" charset="0"/>
              </a:rPr>
              <a:t>Golfkenttien laatu ja mahdollisuus yhdistää urheilu ja lomailu </a:t>
            </a:r>
            <a:r>
              <a:rPr lang="fi-FI" sz="1600" b="0" i="0" dirty="0">
                <a:effectLst/>
                <a:latin typeface="Source Sans Pro" panose="020B0503030403020204" pitchFamily="34" charset="0"/>
                <a:ea typeface="Source Sans Pro" panose="020B0503030403020204" pitchFamily="34" charset="0"/>
              </a:rPr>
              <a:t>olivat tärkeitä tekijöitä.</a:t>
            </a:r>
          </a:p>
          <a:p>
            <a:pPr algn="l">
              <a:buFont typeface="+mj-lt"/>
              <a:buAutoNum type="arabicPeriod"/>
            </a:pPr>
            <a:r>
              <a:rPr lang="fi-FI" sz="1600" b="1" i="0" dirty="0">
                <a:effectLst/>
                <a:latin typeface="Source Sans Pro" panose="020B0503030403020204" pitchFamily="34" charset="0"/>
                <a:ea typeface="Source Sans Pro" panose="020B0503030403020204" pitchFamily="34" charset="0"/>
              </a:rPr>
              <a:t> Hinta ja saavutettavuus</a:t>
            </a:r>
            <a:r>
              <a:rPr lang="fi-FI" sz="1600" b="0" i="0" dirty="0">
                <a:effectLst/>
                <a:latin typeface="Source Sans Pro" panose="020B0503030403020204" pitchFamily="34" charset="0"/>
                <a:ea typeface="Source Sans Pro" panose="020B0503030403020204" pitchFamily="34" charset="0"/>
              </a:rPr>
              <a:t>: </a:t>
            </a:r>
            <a:r>
              <a:rPr lang="fi-FI" sz="1600" b="0" i="1" dirty="0">
                <a:effectLst/>
                <a:latin typeface="Source Sans Pro" panose="020B0503030403020204" pitchFamily="34" charset="0"/>
                <a:ea typeface="Source Sans Pro" panose="020B0503030403020204" pitchFamily="34" charset="0"/>
              </a:rPr>
              <a:t>Hinta mainittiin usein päätöksentekoon vaikuttavana</a:t>
            </a:r>
            <a:r>
              <a:rPr lang="fi-FI" sz="1600" b="0" i="0" dirty="0">
                <a:effectLst/>
                <a:latin typeface="Source Sans Pro" panose="020B0503030403020204" pitchFamily="34" charset="0"/>
                <a:ea typeface="Source Sans Pro" panose="020B0503030403020204" pitchFamily="34" charset="0"/>
              </a:rPr>
              <a:t> tekijänä, erityisesti suurille ryhmille tai budjettimatkailijoille. Myös alueen </a:t>
            </a:r>
            <a:r>
              <a:rPr lang="fi-FI" sz="1600" b="0" i="1" dirty="0">
                <a:effectLst/>
                <a:latin typeface="Source Sans Pro" panose="020B0503030403020204" pitchFamily="34" charset="0"/>
                <a:ea typeface="Source Sans Pro" panose="020B0503030403020204" pitchFamily="34" charset="0"/>
              </a:rPr>
              <a:t>syrjäinen sijainti </a:t>
            </a:r>
            <a:r>
              <a:rPr lang="fi-FI" sz="1600" b="0" i="0" dirty="0">
                <a:effectLst/>
                <a:latin typeface="Source Sans Pro" panose="020B0503030403020204" pitchFamily="34" charset="0"/>
                <a:ea typeface="Source Sans Pro" panose="020B0503030403020204" pitchFamily="34" charset="0"/>
              </a:rPr>
              <a:t>nousi esiin saavutettavuutta pohtivien keskuudessa.</a:t>
            </a:r>
          </a:p>
          <a:p>
            <a:pPr algn="l">
              <a:buFont typeface="+mj-lt"/>
              <a:buAutoNum type="arabicPeriod"/>
            </a:pPr>
            <a:r>
              <a:rPr lang="fi-FI" sz="1600" b="1" i="0" dirty="0">
                <a:effectLst/>
                <a:latin typeface="Source Sans Pro" panose="020B0503030403020204" pitchFamily="34" charset="0"/>
                <a:ea typeface="Source Sans Pro" panose="020B0503030403020204" pitchFamily="34" charset="0"/>
              </a:rPr>
              <a:t> Uutuus ja kokemus</a:t>
            </a:r>
            <a:r>
              <a:rPr lang="fi-FI" sz="1600" b="0" i="0" dirty="0">
                <a:effectLst/>
                <a:latin typeface="Source Sans Pro" panose="020B0503030403020204" pitchFamily="34" charset="0"/>
                <a:ea typeface="Source Sans Pro" panose="020B0503030403020204" pitchFamily="34" charset="0"/>
              </a:rPr>
              <a:t>: Järvi-Suomi koettiin </a:t>
            </a:r>
            <a:r>
              <a:rPr lang="fi-FI" sz="1600" b="0" i="1" dirty="0">
                <a:effectLst/>
                <a:latin typeface="Source Sans Pro" panose="020B0503030403020204" pitchFamily="34" charset="0"/>
                <a:ea typeface="Source Sans Pro" panose="020B0503030403020204" pitchFamily="34" charset="0"/>
              </a:rPr>
              <a:t>mielenkiintoisena ja uutena matkakohteena</a:t>
            </a:r>
            <a:r>
              <a:rPr lang="fi-FI" sz="1600" b="0" i="0" dirty="0">
                <a:effectLst/>
                <a:latin typeface="Source Sans Pro" panose="020B0503030403020204" pitchFamily="34" charset="0"/>
                <a:ea typeface="Source Sans Pro" panose="020B0503030403020204" pitchFamily="34" charset="0"/>
              </a:rPr>
              <a:t>, joka tarjoaa erilaisia elämyksiä verrattuna muihin perinteisiin matkakohteisiin. Monilla oli kiinnostus tutustua alueeseen sen ainutlaatuisuuden vuoksi.</a:t>
            </a:r>
          </a:p>
        </p:txBody>
      </p:sp>
      <p:sp>
        <p:nvSpPr>
          <p:cNvPr id="9" name="Tekstiruutu 8">
            <a:extLst>
              <a:ext uri="{FF2B5EF4-FFF2-40B4-BE49-F238E27FC236}">
                <a16:creationId xmlns:a16="http://schemas.microsoft.com/office/drawing/2014/main" id="{A0834439-A26E-3B49-BE91-29582FF85A49}"/>
              </a:ext>
            </a:extLst>
          </p:cNvPr>
          <p:cNvSpPr txBox="1"/>
          <p:nvPr/>
        </p:nvSpPr>
        <p:spPr>
          <a:xfrm>
            <a:off x="6629399" y="2172128"/>
            <a:ext cx="5511189" cy="4031873"/>
          </a:xfrm>
          <a:prstGeom prst="rect">
            <a:avLst/>
          </a:prstGeom>
          <a:noFill/>
        </p:spPr>
        <p:txBody>
          <a:bodyPr wrap="square">
            <a:spAutoFit/>
          </a:bodyPr>
          <a:lstStyle/>
          <a:p>
            <a:pPr algn="l">
              <a:buFont typeface="+mj-lt"/>
              <a:buAutoNum type="arabicPeriod"/>
            </a:pPr>
            <a:r>
              <a:rPr lang="fi-FI" sz="1600" b="1" i="0" dirty="0">
                <a:effectLst/>
                <a:latin typeface="Source Sans Pro" panose="020B0503030403020204" pitchFamily="34" charset="0"/>
                <a:ea typeface="Source Sans Pro" panose="020B0503030403020204" pitchFamily="34" charset="0"/>
              </a:rPr>
              <a:t> Luonto ja maisemat</a:t>
            </a:r>
            <a:r>
              <a:rPr lang="fi-FI" sz="1600" b="0" i="0" dirty="0">
                <a:effectLst/>
                <a:latin typeface="Source Sans Pro" panose="020B0503030403020204" pitchFamily="34" charset="0"/>
                <a:ea typeface="Source Sans Pro" panose="020B0503030403020204" pitchFamily="34" charset="0"/>
              </a:rPr>
              <a:t>: Moni vastaaja korosti Järvi-Suomen upeita maisemia, kuten järviä, metsiä ja luonnon rauhaa, jotka tekevät alueesta houkuttelevan ja rentouttavan matkakohteen.</a:t>
            </a:r>
          </a:p>
          <a:p>
            <a:pPr algn="l">
              <a:buFont typeface="+mj-lt"/>
              <a:buAutoNum type="arabicPeriod"/>
            </a:pPr>
            <a:r>
              <a:rPr lang="fi-FI" sz="1600" b="1" i="0" dirty="0">
                <a:effectLst/>
                <a:latin typeface="Source Sans Pro" panose="020B0503030403020204" pitchFamily="34" charset="0"/>
                <a:ea typeface="Source Sans Pro" panose="020B0503030403020204" pitchFamily="34" charset="0"/>
              </a:rPr>
              <a:t> Ilmasto ja vuodenajat</a:t>
            </a:r>
            <a:r>
              <a:rPr lang="fi-FI" sz="1600" b="0" i="0" dirty="0">
                <a:effectLst/>
                <a:latin typeface="Source Sans Pro" panose="020B0503030403020204" pitchFamily="34" charset="0"/>
                <a:ea typeface="Source Sans Pro" panose="020B0503030403020204" pitchFamily="34" charset="0"/>
              </a:rPr>
              <a:t>: </a:t>
            </a:r>
            <a:r>
              <a:rPr lang="fi-FI" sz="1600" b="0" i="1" dirty="0">
                <a:effectLst/>
                <a:latin typeface="Source Sans Pro" panose="020B0503030403020204" pitchFamily="34" charset="0"/>
                <a:ea typeface="Source Sans Pro" panose="020B0503030403020204" pitchFamily="34" charset="0"/>
              </a:rPr>
              <a:t>Sopiva ilmasto, kuten leuto kesä ja keskiyön aurinko</a:t>
            </a:r>
            <a:r>
              <a:rPr lang="fi-FI" sz="1600" b="0" i="0" dirty="0">
                <a:effectLst/>
                <a:latin typeface="Source Sans Pro" panose="020B0503030403020204" pitchFamily="34" charset="0"/>
                <a:ea typeface="Source Sans Pro" panose="020B0503030403020204" pitchFamily="34" charset="0"/>
              </a:rPr>
              <a:t>, ovat tärkeitä tekijöitä matkakohteen valinnassa. Monet mainitsivat myös oikean vuodenajan merkityksen.</a:t>
            </a:r>
          </a:p>
          <a:p>
            <a:pPr algn="l">
              <a:buFont typeface="+mj-lt"/>
              <a:buAutoNum type="arabicPeriod"/>
            </a:pPr>
            <a:r>
              <a:rPr lang="fi-FI" sz="1600" b="1" i="0" dirty="0">
                <a:effectLst/>
                <a:latin typeface="Source Sans Pro" panose="020B0503030403020204" pitchFamily="34" charset="0"/>
                <a:ea typeface="Source Sans Pro" panose="020B0503030403020204" pitchFamily="34" charset="0"/>
              </a:rPr>
              <a:t> Hinta ja kustannukset</a:t>
            </a:r>
            <a:r>
              <a:rPr lang="fi-FI" sz="1600" b="0" i="0" dirty="0">
                <a:effectLst/>
                <a:latin typeface="Source Sans Pro" panose="020B0503030403020204" pitchFamily="34" charset="0"/>
                <a:ea typeface="Source Sans Pro" panose="020B0503030403020204" pitchFamily="34" charset="0"/>
              </a:rPr>
              <a:t>: Matkakulut, hotellien hinnat ja </a:t>
            </a:r>
            <a:r>
              <a:rPr lang="fi-FI" sz="1600" b="0" i="1" dirty="0">
                <a:effectLst/>
                <a:latin typeface="Source Sans Pro" panose="020B0503030403020204" pitchFamily="34" charset="0"/>
                <a:ea typeface="Source Sans Pro" panose="020B0503030403020204" pitchFamily="34" charset="0"/>
              </a:rPr>
              <a:t>kokonaiskustannukset ovat ratkaisevia tekijöitä </a:t>
            </a:r>
            <a:r>
              <a:rPr lang="fi-FI" sz="1600" b="0" i="0" dirty="0">
                <a:effectLst/>
                <a:latin typeface="Source Sans Pro" panose="020B0503030403020204" pitchFamily="34" charset="0"/>
                <a:ea typeface="Source Sans Pro" panose="020B0503030403020204" pitchFamily="34" charset="0"/>
              </a:rPr>
              <a:t>kohteen harkinnassa. Useampi vastaaja totesi, että </a:t>
            </a:r>
            <a:r>
              <a:rPr lang="fi-FI" sz="1600" b="0" i="1" dirty="0">
                <a:effectLst/>
                <a:latin typeface="Source Sans Pro" panose="020B0503030403020204" pitchFamily="34" charset="0"/>
                <a:ea typeface="Source Sans Pro" panose="020B0503030403020204" pitchFamily="34" charset="0"/>
              </a:rPr>
              <a:t>kustannusten tulee olla kohtuullisia.</a:t>
            </a:r>
          </a:p>
          <a:p>
            <a:pPr algn="l">
              <a:buFont typeface="+mj-lt"/>
              <a:buAutoNum type="arabicPeriod"/>
            </a:pPr>
            <a:r>
              <a:rPr lang="fi-FI" sz="1600" b="1" i="0" dirty="0">
                <a:effectLst/>
                <a:latin typeface="Source Sans Pro" panose="020B0503030403020204" pitchFamily="34" charset="0"/>
                <a:ea typeface="Source Sans Pro" panose="020B0503030403020204" pitchFamily="34" charset="0"/>
              </a:rPr>
              <a:t> Uteliaisuus ja kiinnostus uuteen kokemukseen</a:t>
            </a:r>
            <a:r>
              <a:rPr lang="fi-FI" sz="1600" b="0" i="0" dirty="0">
                <a:effectLst/>
                <a:latin typeface="Source Sans Pro" panose="020B0503030403020204" pitchFamily="34" charset="0"/>
                <a:ea typeface="Source Sans Pro" panose="020B0503030403020204" pitchFamily="34" charset="0"/>
              </a:rPr>
              <a:t>: Moni vastaaja ilmaisi uteliaisuutta ja kiinnostusta kokea jotain erilaista, mukaan lukien </a:t>
            </a:r>
            <a:r>
              <a:rPr lang="fi-FI" sz="1600" b="0" i="1" dirty="0">
                <a:effectLst/>
                <a:latin typeface="Source Sans Pro" panose="020B0503030403020204" pitchFamily="34" charset="0"/>
                <a:ea typeface="Source Sans Pro" panose="020B0503030403020204" pitchFamily="34" charset="0"/>
              </a:rPr>
              <a:t>yhdistelmä golfia, luonnonmaisemia ja paikallista kulttuuria.</a:t>
            </a:r>
          </a:p>
        </p:txBody>
      </p:sp>
      <p:sp>
        <p:nvSpPr>
          <p:cNvPr id="10" name="Tekstiruutu 9">
            <a:extLst>
              <a:ext uri="{FF2B5EF4-FFF2-40B4-BE49-F238E27FC236}">
                <a16:creationId xmlns:a16="http://schemas.microsoft.com/office/drawing/2014/main" id="{37818991-951B-83A5-8BF3-1CE66F10315C}"/>
              </a:ext>
            </a:extLst>
          </p:cNvPr>
          <p:cNvSpPr txBox="1"/>
          <p:nvPr/>
        </p:nvSpPr>
        <p:spPr>
          <a:xfrm>
            <a:off x="3585990" y="6549928"/>
            <a:ext cx="5511189" cy="307777"/>
          </a:xfrm>
          <a:prstGeom prst="rect">
            <a:avLst/>
          </a:prstGeom>
          <a:noFill/>
        </p:spPr>
        <p:txBody>
          <a:bodyPr wrap="square" rtlCol="0">
            <a:spAutoFit/>
          </a:bodyPr>
          <a:lstStyle/>
          <a:p>
            <a:r>
              <a:rPr lang="fi-FI" sz="1400" i="1"/>
              <a:t>(Avoin palaute analysoitu tekoälyn (InnolinkWISE) avulla)</a:t>
            </a:r>
          </a:p>
        </p:txBody>
      </p:sp>
    </p:spTree>
    <p:extLst>
      <p:ext uri="{BB962C8B-B14F-4D97-AF65-F5344CB8AC3E}">
        <p14:creationId xmlns:p14="http://schemas.microsoft.com/office/powerpoint/2010/main" val="409664108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A84E29C-2B84-8D8E-1AB5-F56F9504C7B1}"/>
            </a:ext>
          </a:extLst>
        </p:cNvPr>
        <p:cNvGrpSpPr/>
        <p:nvPr/>
      </p:nvGrpSpPr>
      <p:grpSpPr>
        <a:xfrm>
          <a:off x="0" y="0"/>
          <a:ext cx="0" cy="0"/>
          <a:chOff x="0" y="0"/>
          <a:chExt cx="0" cy="0"/>
        </a:xfrm>
      </p:grpSpPr>
      <p:sp>
        <p:nvSpPr>
          <p:cNvPr id="2" name="Otsikko 1">
            <a:extLst>
              <a:ext uri="{FF2B5EF4-FFF2-40B4-BE49-F238E27FC236}">
                <a16:creationId xmlns:a16="http://schemas.microsoft.com/office/drawing/2014/main" id="{1EFA378F-06A6-B589-68A0-18265CE0260B}"/>
              </a:ext>
            </a:extLst>
          </p:cNvPr>
          <p:cNvSpPr>
            <a:spLocks noGrp="1"/>
          </p:cNvSpPr>
          <p:nvPr>
            <p:ph type="title"/>
          </p:nvPr>
        </p:nvSpPr>
        <p:spPr>
          <a:xfrm>
            <a:off x="838200" y="286439"/>
            <a:ext cx="5452431" cy="1404249"/>
          </a:xfrm>
        </p:spPr>
        <p:txBody>
          <a:bodyPr anchor="t">
            <a:normAutofit fontScale="90000"/>
          </a:bodyPr>
          <a:lstStyle/>
          <a:p>
            <a:r>
              <a:rPr lang="fi-FI">
                <a:latin typeface="Source Sans Pro Semibold" panose="020B0603030403020204" pitchFamily="34" charset="0"/>
                <a:ea typeface="Source Sans Pro Semibold" panose="020B0603030403020204" pitchFamily="34" charset="0"/>
              </a:rPr>
              <a:t>Tavallisimmin lomamatkaa voitaisiin harkita puolison kanssa</a:t>
            </a:r>
            <a:endParaRPr lang="fi-FI" dirty="0">
              <a:latin typeface="Source Sans Pro Semibold" panose="020B0603030403020204" pitchFamily="34" charset="0"/>
              <a:ea typeface="Source Sans Pro Semibold" panose="020B0603030403020204" pitchFamily="34" charset="0"/>
            </a:endParaRPr>
          </a:p>
        </p:txBody>
      </p:sp>
      <p:sp>
        <p:nvSpPr>
          <p:cNvPr id="7" name="Dian numeron paikkamerkki 4">
            <a:extLst>
              <a:ext uri="{FF2B5EF4-FFF2-40B4-BE49-F238E27FC236}">
                <a16:creationId xmlns:a16="http://schemas.microsoft.com/office/drawing/2014/main" id="{27225306-8937-4EC7-D63A-F24A01454143}"/>
              </a:ext>
            </a:extLst>
          </p:cNvPr>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9AE0816B-83D0-7A4C-B938-1EA5F5A9312B}" type="slidenum">
              <a:rPr kumimoji="0" lang="fi-FI" sz="1000" b="1" i="0" u="none" strike="noStrike" kern="1200" cap="none" spc="0" normalizeH="0" baseline="0" noProof="0" smtClean="0">
                <a:ln>
                  <a:noFill/>
                </a:ln>
                <a:solidFill>
                  <a:srgbClr val="2C1A46"/>
                </a:solidFill>
                <a:effectLst/>
                <a:uLnTx/>
                <a:uFillTx/>
                <a:latin typeface="Source Sans Pro SemiBold" panose="020B0503030403020204" pitchFamily="34" charset="0"/>
                <a:ea typeface="Source Sans Pro SemiBold" panose="020B0503030403020204" pitchFamily="34" charset="0"/>
              </a:rPr>
              <a:pPr marL="0" marR="0" lvl="0" indent="0" algn="ctr" defTabSz="914400" rtl="0" eaLnBrk="1" fontAlgn="auto" latinLnBrk="0" hangingPunct="1">
                <a:lnSpc>
                  <a:spcPct val="100000"/>
                </a:lnSpc>
                <a:spcBef>
                  <a:spcPts val="0"/>
                </a:spcBef>
                <a:spcAft>
                  <a:spcPts val="0"/>
                </a:spcAft>
                <a:buClrTx/>
                <a:buSzTx/>
                <a:buFontTx/>
                <a:buNone/>
                <a:tabLst/>
                <a:defRPr/>
              </a:pPr>
              <a:t>28</a:t>
            </a:fld>
            <a:endParaRPr kumimoji="0" lang="fi-FI" sz="1000" b="1" i="0" u="none" strike="noStrike" kern="1200" cap="none" spc="0" normalizeH="0" baseline="0" noProof="0" dirty="0">
              <a:ln>
                <a:noFill/>
              </a:ln>
              <a:solidFill>
                <a:srgbClr val="2C1A46"/>
              </a:solidFill>
              <a:effectLst/>
              <a:uLnTx/>
              <a:uFillTx/>
              <a:latin typeface="Source Sans Pro SemiBold" panose="020B0503030403020204" pitchFamily="34" charset="0"/>
              <a:ea typeface="Source Sans Pro SemiBold" panose="020B0503030403020204" pitchFamily="34" charset="0"/>
            </a:endParaRPr>
          </a:p>
        </p:txBody>
      </p:sp>
      <p:sp>
        <p:nvSpPr>
          <p:cNvPr id="3" name="Tekstiruutu 2">
            <a:extLst>
              <a:ext uri="{FF2B5EF4-FFF2-40B4-BE49-F238E27FC236}">
                <a16:creationId xmlns:a16="http://schemas.microsoft.com/office/drawing/2014/main" id="{D7E63D9A-19FB-2E72-14B9-75EDD646C114}"/>
              </a:ext>
            </a:extLst>
          </p:cNvPr>
          <p:cNvSpPr txBox="1"/>
          <p:nvPr/>
        </p:nvSpPr>
        <p:spPr>
          <a:xfrm>
            <a:off x="6544020" y="180459"/>
            <a:ext cx="3580482" cy="369332"/>
          </a:xfrm>
          <a:prstGeom prst="rect">
            <a:avLst/>
          </a:prstGeom>
          <a:noFill/>
        </p:spPr>
        <p:txBody>
          <a:bodyPr wrap="square" rtlCol="0">
            <a:spAutoFit/>
          </a:bodyPr>
          <a:lstStyle/>
          <a:p>
            <a:r>
              <a:rPr lang="fi-FI"/>
              <a:t>Espanja</a:t>
            </a:r>
          </a:p>
        </p:txBody>
      </p:sp>
      <p:sp>
        <p:nvSpPr>
          <p:cNvPr id="4" name="Tekstiruutu 3">
            <a:extLst>
              <a:ext uri="{FF2B5EF4-FFF2-40B4-BE49-F238E27FC236}">
                <a16:creationId xmlns:a16="http://schemas.microsoft.com/office/drawing/2014/main" id="{A3E0AC93-2340-8378-74ED-082E0BC6BDC6}"/>
              </a:ext>
            </a:extLst>
          </p:cNvPr>
          <p:cNvSpPr txBox="1"/>
          <p:nvPr/>
        </p:nvSpPr>
        <p:spPr>
          <a:xfrm>
            <a:off x="6544020" y="3429000"/>
            <a:ext cx="3580482" cy="369332"/>
          </a:xfrm>
          <a:prstGeom prst="rect">
            <a:avLst/>
          </a:prstGeom>
          <a:noFill/>
        </p:spPr>
        <p:txBody>
          <a:bodyPr wrap="square" rtlCol="0">
            <a:spAutoFit/>
          </a:bodyPr>
          <a:lstStyle/>
          <a:p>
            <a:r>
              <a:rPr lang="fi-FI"/>
              <a:t>Italia</a:t>
            </a:r>
          </a:p>
        </p:txBody>
      </p:sp>
      <p:pic>
        <p:nvPicPr>
          <p:cNvPr id="5" name="Object 2">
            <a:extLst>
              <a:ext uri="{FF2B5EF4-FFF2-40B4-BE49-F238E27FC236}">
                <a16:creationId xmlns:a16="http://schemas.microsoft.com/office/drawing/2014/main" id="{8D2F7AC8-848B-DD53-727C-F13E975484CE}"/>
              </a:ext>
            </a:extLst>
          </p:cNvPr>
          <p:cNvPicPr>
            <a:picLocks noChangeAspect="1"/>
          </p:cNvPicPr>
          <p:nvPr/>
        </p:nvPicPr>
        <p:blipFill>
          <a:blip r:embed="rId3" cstate="print"/>
          <a:stretch>
            <a:fillRect/>
          </a:stretch>
        </p:blipFill>
        <p:spPr>
          <a:xfrm>
            <a:off x="692990" y="1572646"/>
            <a:ext cx="5140000" cy="4040000"/>
          </a:xfrm>
          <a:prstGeom prst="rect">
            <a:avLst/>
          </a:prstGeom>
        </p:spPr>
      </p:pic>
      <p:pic>
        <p:nvPicPr>
          <p:cNvPr id="8" name="Kuva 7">
            <a:extLst>
              <a:ext uri="{FF2B5EF4-FFF2-40B4-BE49-F238E27FC236}">
                <a16:creationId xmlns:a16="http://schemas.microsoft.com/office/drawing/2014/main" id="{EF43C319-8939-0E4F-3BD7-0AFE466254DB}"/>
              </a:ext>
            </a:extLst>
          </p:cNvPr>
          <p:cNvPicPr>
            <a:picLocks noChangeAspect="1"/>
          </p:cNvPicPr>
          <p:nvPr/>
        </p:nvPicPr>
        <p:blipFill>
          <a:blip r:embed="rId4"/>
          <a:stretch>
            <a:fillRect/>
          </a:stretch>
        </p:blipFill>
        <p:spPr>
          <a:xfrm>
            <a:off x="6697364" y="816254"/>
            <a:ext cx="4695825" cy="2247900"/>
          </a:xfrm>
          <a:prstGeom prst="rect">
            <a:avLst/>
          </a:prstGeom>
        </p:spPr>
      </p:pic>
      <p:pic>
        <p:nvPicPr>
          <p:cNvPr id="10" name="Kuva 9">
            <a:extLst>
              <a:ext uri="{FF2B5EF4-FFF2-40B4-BE49-F238E27FC236}">
                <a16:creationId xmlns:a16="http://schemas.microsoft.com/office/drawing/2014/main" id="{E6C7086C-1D6C-7129-F5B7-0A1AF7908C8C}"/>
              </a:ext>
            </a:extLst>
          </p:cNvPr>
          <p:cNvPicPr>
            <a:picLocks noChangeAspect="1"/>
          </p:cNvPicPr>
          <p:nvPr/>
        </p:nvPicPr>
        <p:blipFill>
          <a:blip r:embed="rId5"/>
          <a:stretch>
            <a:fillRect/>
          </a:stretch>
        </p:blipFill>
        <p:spPr>
          <a:xfrm>
            <a:off x="6656828" y="4066543"/>
            <a:ext cx="4629150" cy="2162175"/>
          </a:xfrm>
          <a:prstGeom prst="rect">
            <a:avLst/>
          </a:prstGeom>
        </p:spPr>
      </p:pic>
      <p:sp>
        <p:nvSpPr>
          <p:cNvPr id="6" name="Tekstiruutu 5">
            <a:extLst>
              <a:ext uri="{FF2B5EF4-FFF2-40B4-BE49-F238E27FC236}">
                <a16:creationId xmlns:a16="http://schemas.microsoft.com/office/drawing/2014/main" id="{944647E4-9193-F7B8-1877-CC368F4E2B6E}"/>
              </a:ext>
            </a:extLst>
          </p:cNvPr>
          <p:cNvSpPr txBox="1"/>
          <p:nvPr/>
        </p:nvSpPr>
        <p:spPr>
          <a:xfrm>
            <a:off x="8323751" y="6549422"/>
            <a:ext cx="1940043" cy="338554"/>
          </a:xfrm>
          <a:prstGeom prst="rect">
            <a:avLst/>
          </a:prstGeom>
          <a:noFill/>
        </p:spPr>
        <p:txBody>
          <a:bodyPr wrap="square" rtlCol="0">
            <a:spAutoFit/>
          </a:bodyPr>
          <a:lstStyle/>
          <a:p>
            <a:r>
              <a:rPr lang="fi-FI" sz="800" dirty="0">
                <a:latin typeface="Source Sans Pro" panose="020B0503030403020204" pitchFamily="34" charset="0"/>
                <a:ea typeface="Source Sans Pro" panose="020B0503030403020204" pitchFamily="34" charset="0"/>
              </a:rPr>
              <a:t>Merkitty nuolin jos osuus eroaa vähintään viidellä %-yksiköllä</a:t>
            </a:r>
          </a:p>
        </p:txBody>
      </p:sp>
      <p:cxnSp>
        <p:nvCxnSpPr>
          <p:cNvPr id="9" name="Suora nuoliyhdysviiva 8">
            <a:extLst>
              <a:ext uri="{FF2B5EF4-FFF2-40B4-BE49-F238E27FC236}">
                <a16:creationId xmlns:a16="http://schemas.microsoft.com/office/drawing/2014/main" id="{EC168C0B-5A38-E127-D147-30FF21A6EC58}"/>
              </a:ext>
            </a:extLst>
          </p:cNvPr>
          <p:cNvCxnSpPr>
            <a:cxnSpLocks/>
          </p:cNvCxnSpPr>
          <p:nvPr/>
        </p:nvCxnSpPr>
        <p:spPr>
          <a:xfrm flipV="1">
            <a:off x="9753578" y="5160575"/>
            <a:ext cx="0" cy="7357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1" name="Suora nuoliyhdysviiva 10">
            <a:extLst>
              <a:ext uri="{FF2B5EF4-FFF2-40B4-BE49-F238E27FC236}">
                <a16:creationId xmlns:a16="http://schemas.microsoft.com/office/drawing/2014/main" id="{82D08426-63E1-19B0-5781-53ADA61A5C3E}"/>
              </a:ext>
            </a:extLst>
          </p:cNvPr>
          <p:cNvCxnSpPr>
            <a:cxnSpLocks/>
          </p:cNvCxnSpPr>
          <p:nvPr/>
        </p:nvCxnSpPr>
        <p:spPr>
          <a:xfrm flipV="1">
            <a:off x="10788844" y="1308546"/>
            <a:ext cx="0" cy="7357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2" name="Suora nuoliyhdysviiva 11">
            <a:extLst>
              <a:ext uri="{FF2B5EF4-FFF2-40B4-BE49-F238E27FC236}">
                <a16:creationId xmlns:a16="http://schemas.microsoft.com/office/drawing/2014/main" id="{50886B2A-123D-0741-63B8-EC2944D82642}"/>
              </a:ext>
            </a:extLst>
          </p:cNvPr>
          <p:cNvCxnSpPr>
            <a:cxnSpLocks/>
          </p:cNvCxnSpPr>
          <p:nvPr/>
        </p:nvCxnSpPr>
        <p:spPr>
          <a:xfrm flipV="1">
            <a:off x="11393189" y="966963"/>
            <a:ext cx="0" cy="7357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3" name="Suora nuoliyhdysviiva 12">
            <a:extLst>
              <a:ext uri="{FF2B5EF4-FFF2-40B4-BE49-F238E27FC236}">
                <a16:creationId xmlns:a16="http://schemas.microsoft.com/office/drawing/2014/main" id="{5AF06783-EB5E-C2C7-82FE-8B7E66CE3D57}"/>
              </a:ext>
            </a:extLst>
          </p:cNvPr>
          <p:cNvCxnSpPr>
            <a:cxnSpLocks/>
          </p:cNvCxnSpPr>
          <p:nvPr/>
        </p:nvCxnSpPr>
        <p:spPr>
          <a:xfrm flipV="1">
            <a:off x="9611686" y="1939170"/>
            <a:ext cx="0" cy="7357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4" name="Tekstiruutu 13">
            <a:extLst>
              <a:ext uri="{FF2B5EF4-FFF2-40B4-BE49-F238E27FC236}">
                <a16:creationId xmlns:a16="http://schemas.microsoft.com/office/drawing/2014/main" id="{5B5678DA-CD26-5F54-BADA-73262C30135B}"/>
              </a:ext>
            </a:extLst>
          </p:cNvPr>
          <p:cNvSpPr txBox="1"/>
          <p:nvPr/>
        </p:nvSpPr>
        <p:spPr>
          <a:xfrm>
            <a:off x="1987339" y="5483313"/>
            <a:ext cx="4648469" cy="1200329"/>
          </a:xfrm>
          <a:prstGeom prst="rect">
            <a:avLst/>
          </a:prstGeom>
          <a:noFill/>
        </p:spPr>
        <p:txBody>
          <a:bodyPr wrap="square" rtlCol="0">
            <a:spAutoFit/>
          </a:bodyPr>
          <a:lstStyle/>
          <a:p>
            <a:r>
              <a:rPr lang="fi-FI" sz="1200" dirty="0">
                <a:latin typeface="Source Sans Pro" panose="020B0503030403020204" pitchFamily="34" charset="0"/>
                <a:ea typeface="Source Sans Pro" panose="020B0503030403020204" pitchFamily="34" charset="0"/>
              </a:rPr>
              <a:t>Vastaajissa on eroja esim. talouden koon mukaan: </a:t>
            </a:r>
          </a:p>
          <a:p>
            <a:pPr marL="171450" indent="-171450">
              <a:buFont typeface="Wingdings" panose="05000000000000000000" pitchFamily="2" charset="2"/>
              <a:buChar char="Ø"/>
            </a:pPr>
            <a:r>
              <a:rPr lang="fi-FI" sz="1200" dirty="0">
                <a:latin typeface="Source Sans Pro" panose="020B0503030403020204" pitchFamily="34" charset="0"/>
                <a:ea typeface="Source Sans Pro" panose="020B0503030403020204" pitchFamily="34" charset="0"/>
              </a:rPr>
              <a:t>Lapsiperheet reissaavat mieluiten puolison ja lasten kanssa (58%,  puolison kanssa 50 %) </a:t>
            </a:r>
          </a:p>
          <a:p>
            <a:pPr marL="171450" indent="-171450">
              <a:buFont typeface="Wingdings" panose="05000000000000000000" pitchFamily="2" charset="2"/>
              <a:buChar char="Ø"/>
            </a:pPr>
            <a:r>
              <a:rPr lang="fi-FI" sz="1200" dirty="0">
                <a:latin typeface="Source Sans Pro" panose="020B0503030403020204" pitchFamily="34" charset="0"/>
                <a:ea typeface="Source Sans Pro" panose="020B0503030403020204" pitchFamily="34" charset="0"/>
              </a:rPr>
              <a:t>Yhden aikuisen taloudet ystävien kanssa (41 %, yksin 35 %)</a:t>
            </a:r>
          </a:p>
          <a:p>
            <a:pPr marL="171450" indent="-171450">
              <a:buFont typeface="Wingdings" panose="05000000000000000000" pitchFamily="2" charset="2"/>
              <a:buChar char="Ø"/>
            </a:pPr>
            <a:r>
              <a:rPr lang="fi-FI" sz="1200" dirty="0">
                <a:latin typeface="Source Sans Pro" panose="020B0503030403020204" pitchFamily="34" charset="0"/>
                <a:ea typeface="Source Sans Pro" panose="020B0503030403020204" pitchFamily="34" charset="0"/>
              </a:rPr>
              <a:t>Kahden tai useamman aikuistalouksissa puolison kanssa (58 %, ystävät 36 %)</a:t>
            </a:r>
          </a:p>
        </p:txBody>
      </p:sp>
    </p:spTree>
    <p:extLst>
      <p:ext uri="{BB962C8B-B14F-4D97-AF65-F5344CB8AC3E}">
        <p14:creationId xmlns:p14="http://schemas.microsoft.com/office/powerpoint/2010/main" val="159308328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tsikko 1">
            <a:extLst>
              <a:ext uri="{FF2B5EF4-FFF2-40B4-BE49-F238E27FC236}">
                <a16:creationId xmlns:a16="http://schemas.microsoft.com/office/drawing/2014/main" id="{0D21BEF8-9249-4FDD-A4C2-45AEB30969DA}"/>
              </a:ext>
            </a:extLst>
          </p:cNvPr>
          <p:cNvSpPr txBox="1">
            <a:spLocks/>
          </p:cNvSpPr>
          <p:nvPr/>
        </p:nvSpPr>
        <p:spPr>
          <a:xfrm>
            <a:off x="472441" y="2766219"/>
            <a:ext cx="4394028" cy="1325563"/>
          </a:xfrm>
          <a:prstGeom prst="rect">
            <a:avLst/>
          </a:prstGeom>
        </p:spPr>
        <p:txBody>
          <a:bodyPr>
            <a:normAutofit fontScale="92500" lnSpcReduction="20000"/>
          </a:bodyPr>
          <a:lstStyle>
            <a:lvl1pPr algn="l" defTabSz="685800" rtl="0" eaLnBrk="1" latinLnBrk="0" hangingPunct="1">
              <a:lnSpc>
                <a:spcPct val="90000"/>
              </a:lnSpc>
              <a:spcBef>
                <a:spcPct val="0"/>
              </a:spcBef>
              <a:buNone/>
              <a:defRPr sz="2000" b="0" i="0" kern="1200">
                <a:solidFill>
                  <a:schemeClr val="tx1"/>
                </a:solidFill>
                <a:latin typeface="Source Sans Pro" panose="020B0503030403020204" pitchFamily="34" charset="0"/>
                <a:ea typeface="+mj-ea"/>
                <a:cs typeface="+mj-cs"/>
              </a:defRPr>
            </a:lvl1pPr>
          </a:lstStyle>
          <a:p>
            <a:pPr marL="0" lvl="1" defTabSz="1219170"/>
            <a:r>
              <a:rPr lang="fi-FI" sz="3600">
                <a:latin typeface="Source Sans Pro Semibold" panose="020B0603030403020204" pitchFamily="34" charset="0"/>
                <a:ea typeface="Source Sans Pro Semibold" panose="020B0603030403020204" pitchFamily="34" charset="0"/>
                <a:cs typeface="+mj-cs"/>
              </a:rPr>
              <a:t>Tutkimuksen johtopäätökset ja suositukset</a:t>
            </a:r>
            <a:endParaRPr lang="fi-FI" sz="3600" dirty="0">
              <a:latin typeface="Source Sans Pro Semibold" panose="020B0603030403020204" pitchFamily="34" charset="0"/>
              <a:ea typeface="Source Sans Pro Semibold" panose="020B0603030403020204" pitchFamily="34" charset="0"/>
              <a:cs typeface="+mj-cs"/>
            </a:endParaRPr>
          </a:p>
        </p:txBody>
      </p:sp>
      <p:pic>
        <p:nvPicPr>
          <p:cNvPr id="7" name="Kuvan paikkamerkki 6">
            <a:extLst>
              <a:ext uri="{FF2B5EF4-FFF2-40B4-BE49-F238E27FC236}">
                <a16:creationId xmlns:a16="http://schemas.microsoft.com/office/drawing/2014/main" id="{33ECBB2C-42C3-4958-05CE-5FAA1F1CF83C}"/>
              </a:ext>
            </a:extLst>
          </p:cNvPr>
          <p:cNvPicPr>
            <a:picLocks noGrp="1" noChangeAspect="1"/>
          </p:cNvPicPr>
          <p:nvPr>
            <p:ph type="pic" sz="quarter" idx="14"/>
          </p:nvPr>
        </p:nvPicPr>
        <p:blipFill>
          <a:blip r:embed="rId3">
            <a:extLst>
              <a:ext uri="{28A0092B-C50C-407E-A947-70E740481C1C}">
                <a14:useLocalDpi xmlns:a14="http://schemas.microsoft.com/office/drawing/2010/main" val="0"/>
              </a:ext>
            </a:extLst>
          </a:blip>
          <a:srcRect l="24937" r="24937"/>
          <a:stretch/>
        </p:blipFill>
        <p:spPr/>
      </p:pic>
      <p:sp>
        <p:nvSpPr>
          <p:cNvPr id="4" name="Dian numeron paikkamerkki 4">
            <a:extLst>
              <a:ext uri="{FF2B5EF4-FFF2-40B4-BE49-F238E27FC236}">
                <a16:creationId xmlns:a16="http://schemas.microsoft.com/office/drawing/2014/main" id="{5171012B-1F7E-1044-6638-43735AA33E66}"/>
              </a:ext>
            </a:extLst>
          </p:cNvPr>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9AE0816B-83D0-7A4C-B938-1EA5F5A9312B}" type="slidenum">
              <a:rPr kumimoji="0" lang="fi-FI" sz="1000" b="1" i="0" u="none" strike="noStrike" kern="1200" cap="none" spc="0" normalizeH="0" baseline="0" noProof="0" smtClean="0">
                <a:ln>
                  <a:noFill/>
                </a:ln>
                <a:solidFill>
                  <a:srgbClr val="2C1A46"/>
                </a:solidFill>
                <a:effectLst/>
                <a:uLnTx/>
                <a:uFillTx/>
                <a:latin typeface="Source Sans Pro SemiBold" panose="020B0503030403020204" pitchFamily="34" charset="0"/>
                <a:ea typeface="Source Sans Pro SemiBold" panose="020B0503030403020204" pitchFamily="34" charset="0"/>
              </a:rPr>
              <a:pPr marL="0" marR="0" lvl="0" indent="0" algn="ctr" defTabSz="914400" rtl="0" eaLnBrk="1" fontAlgn="auto" latinLnBrk="0" hangingPunct="1">
                <a:lnSpc>
                  <a:spcPct val="100000"/>
                </a:lnSpc>
                <a:spcBef>
                  <a:spcPts val="0"/>
                </a:spcBef>
                <a:spcAft>
                  <a:spcPts val="0"/>
                </a:spcAft>
                <a:buClrTx/>
                <a:buSzTx/>
                <a:buFontTx/>
                <a:buNone/>
                <a:tabLst/>
                <a:defRPr/>
              </a:pPr>
              <a:t>29</a:t>
            </a:fld>
            <a:endParaRPr kumimoji="0" lang="fi-FI" sz="1000" b="1" i="0" u="none" strike="noStrike" kern="1200" cap="none" spc="0" normalizeH="0" baseline="0" noProof="0" dirty="0">
              <a:ln>
                <a:noFill/>
              </a:ln>
              <a:solidFill>
                <a:srgbClr val="2C1A46"/>
              </a:solidFill>
              <a:effectLst/>
              <a:uLnTx/>
              <a:uFillTx/>
              <a:latin typeface="Source Sans Pro SemiBold" panose="020B0503030403020204" pitchFamily="34" charset="0"/>
              <a:ea typeface="Source Sans Pro SemiBold" panose="020B0503030403020204" pitchFamily="34" charset="0"/>
            </a:endParaRPr>
          </a:p>
        </p:txBody>
      </p:sp>
    </p:spTree>
    <p:extLst>
      <p:ext uri="{BB962C8B-B14F-4D97-AF65-F5344CB8AC3E}">
        <p14:creationId xmlns:p14="http://schemas.microsoft.com/office/powerpoint/2010/main" val="250706619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Taulukko 7">
            <a:extLst>
              <a:ext uri="{FF2B5EF4-FFF2-40B4-BE49-F238E27FC236}">
                <a16:creationId xmlns:a16="http://schemas.microsoft.com/office/drawing/2014/main" id="{A1C64F0A-F670-C745-8FA4-57492AD85D5E}"/>
              </a:ext>
            </a:extLst>
          </p:cNvPr>
          <p:cNvGraphicFramePr>
            <a:graphicFrameLocks noGrp="1"/>
          </p:cNvGraphicFramePr>
          <p:nvPr>
            <p:extLst>
              <p:ext uri="{D42A27DB-BD31-4B8C-83A1-F6EECF244321}">
                <p14:modId xmlns:p14="http://schemas.microsoft.com/office/powerpoint/2010/main" val="402364725"/>
              </p:ext>
            </p:extLst>
          </p:nvPr>
        </p:nvGraphicFramePr>
        <p:xfrm>
          <a:off x="838200" y="2156027"/>
          <a:ext cx="10777180" cy="4206015"/>
        </p:xfrm>
        <a:graphic>
          <a:graphicData uri="http://schemas.openxmlformats.org/drawingml/2006/table">
            <a:tbl>
              <a:tblPr firstRow="1" bandRow="1">
                <a:tableStyleId>{5C22544A-7EE6-4342-B048-85BDC9FD1C3A}</a:tableStyleId>
              </a:tblPr>
              <a:tblGrid>
                <a:gridCol w="1681203">
                  <a:extLst>
                    <a:ext uri="{9D8B030D-6E8A-4147-A177-3AD203B41FA5}">
                      <a16:colId xmlns:a16="http://schemas.microsoft.com/office/drawing/2014/main" val="20000"/>
                    </a:ext>
                  </a:extLst>
                </a:gridCol>
                <a:gridCol w="9095977">
                  <a:extLst>
                    <a:ext uri="{9D8B030D-6E8A-4147-A177-3AD203B41FA5}">
                      <a16:colId xmlns:a16="http://schemas.microsoft.com/office/drawing/2014/main" val="20001"/>
                    </a:ext>
                  </a:extLst>
                </a:gridCol>
              </a:tblGrid>
              <a:tr h="605424">
                <a:tc>
                  <a:txBody>
                    <a:bodyPr/>
                    <a:lstStyle/>
                    <a:p>
                      <a:pPr algn="l"/>
                      <a:r>
                        <a:rPr lang="fi-FI" sz="1200" b="0" i="0" noProof="1">
                          <a:solidFill>
                            <a:schemeClr val="bg1"/>
                          </a:solidFill>
                          <a:latin typeface="Source Sans Pro Semibold" panose="020B0503030403020204" pitchFamily="34" charset="0"/>
                          <a:cs typeface="Arial" panose="020B0604020202020204" pitchFamily="34" charset="0"/>
                        </a:rPr>
                        <a:t>TAVOITE</a:t>
                      </a:r>
                      <a:endParaRPr lang="fi-FI" sz="1200" b="0" i="0" noProof="1">
                        <a:solidFill>
                          <a:schemeClr val="bg1"/>
                        </a:solidFill>
                        <a:latin typeface="Source Sans Pro Semibold" panose="020B0503030403020204" pitchFamily="34" charset="0"/>
                        <a:ea typeface="Arial"/>
                        <a:cs typeface="Arial" panose="020B0604020202020204" pitchFamily="34" charset="0"/>
                      </a:endParaRPr>
                    </a:p>
                  </a:txBody>
                  <a:tcPr marL="240000" marR="121920" marT="96000" marB="96000" anchor="ctr">
                    <a:lnL w="6350" cap="flat" cmpd="sng" algn="ctr">
                      <a:noFill/>
                      <a:prstDash val="solid"/>
                      <a:round/>
                      <a:headEnd type="none" w="med" len="med"/>
                      <a:tailEnd type="none" w="med" len="med"/>
                    </a:lnL>
                    <a:lnR w="6350" cap="flat" cmpd="sng" algn="ctr">
                      <a:solidFill>
                        <a:schemeClr val="accent5">
                          <a:lumMod val="60000"/>
                          <a:lumOff val="40000"/>
                        </a:schemeClr>
                      </a:solidFill>
                      <a:prstDash val="sysDot"/>
                      <a:round/>
                      <a:headEnd type="none" w="med" len="med"/>
                      <a:tailEnd type="none" w="med" len="med"/>
                    </a:lnR>
                    <a:lnT w="6350" cap="flat" cmpd="sng" algn="ctr">
                      <a:noFill/>
                      <a:prstDash val="solid"/>
                      <a:round/>
                      <a:headEnd type="none" w="med" len="med"/>
                      <a:tailEnd type="none" w="med" len="med"/>
                    </a:lnT>
                    <a:lnB w="6350" cap="flat" cmpd="sng" algn="ctr">
                      <a:solidFill>
                        <a:schemeClr val="accent5">
                          <a:lumMod val="60000"/>
                          <a:lumOff val="40000"/>
                        </a:schemeClr>
                      </a:solidFill>
                      <a:prstDash val="sysDot"/>
                      <a:round/>
                      <a:headEnd type="none" w="med" len="med"/>
                      <a:tailEnd type="none" w="med" len="med"/>
                    </a:lnB>
                    <a:solidFill>
                      <a:schemeClr val="accent1"/>
                    </a:solidFill>
                  </a:tcPr>
                </a:tc>
                <a:tc>
                  <a:txBody>
                    <a:bodyPr/>
                    <a:lstStyle/>
                    <a:p>
                      <a:pPr algn="l"/>
                      <a:r>
                        <a:rPr lang="fi-FI" sz="1400" b="0" i="0" kern="1200" dirty="0">
                          <a:solidFill>
                            <a:schemeClr val="tx1"/>
                          </a:solidFill>
                          <a:latin typeface="Source Sans Pro" panose="020B0503030403020204" pitchFamily="34" charset="0"/>
                          <a:ea typeface="Source Sans Pro" panose="020B0503030403020204" pitchFamily="34" charset="0"/>
                          <a:cs typeface="Arial" panose="020B0604020202020204" pitchFamily="34" charset="0"/>
                        </a:rPr>
                        <a:t>Tutkimuksen tavoitteena oli saada tietoa Järvi-Suomen houkuttelevuudesta kansainvälisten golf-matkailijoiden keskuudessa kesän matkakohteena ja tuoda tietoa tunnettuuden kasvattamiseksi. Keskeistä oli myös saada tietoa potentiaalista, sekä tietoa jolla kehittää golftapahtumia ja golfmatkailua kansainvälisille matkanjärjestäjille ja matkailijoille. Tutkimus toteutettiin osana Kasvua Tapahtumista - </a:t>
                      </a:r>
                      <a:r>
                        <a:rPr lang="fi-FI" sz="1400" b="0" i="0" kern="1200" dirty="0" err="1">
                          <a:solidFill>
                            <a:schemeClr val="tx1"/>
                          </a:solidFill>
                          <a:latin typeface="Source Sans Pro" panose="020B0503030403020204" pitchFamily="34" charset="0"/>
                          <a:ea typeface="Source Sans Pro" panose="020B0503030403020204" pitchFamily="34" charset="0"/>
                          <a:cs typeface="Arial" panose="020B0604020202020204" pitchFamily="34" charset="0"/>
                        </a:rPr>
                        <a:t>Growth</a:t>
                      </a:r>
                      <a:r>
                        <a:rPr lang="fi-FI" sz="1400" b="0" i="0" kern="1200" dirty="0">
                          <a:solidFill>
                            <a:schemeClr val="tx1"/>
                          </a:solidFill>
                          <a:latin typeface="Source Sans Pro" panose="020B0503030403020204" pitchFamily="34" charset="0"/>
                          <a:ea typeface="Source Sans Pro" panose="020B0503030403020204" pitchFamily="34" charset="0"/>
                          <a:cs typeface="Arial" panose="020B0604020202020204" pitchFamily="34" charset="0"/>
                        </a:rPr>
                        <a:t> </a:t>
                      </a:r>
                      <a:r>
                        <a:rPr lang="fi-FI" sz="1400" b="0" i="0" kern="1200" dirty="0" err="1">
                          <a:solidFill>
                            <a:schemeClr val="tx1"/>
                          </a:solidFill>
                          <a:latin typeface="Source Sans Pro" panose="020B0503030403020204" pitchFamily="34" charset="0"/>
                          <a:ea typeface="Source Sans Pro" panose="020B0503030403020204" pitchFamily="34" charset="0"/>
                          <a:cs typeface="Arial" panose="020B0604020202020204" pitchFamily="34" charset="0"/>
                        </a:rPr>
                        <a:t>by</a:t>
                      </a:r>
                      <a:r>
                        <a:rPr lang="fi-FI" sz="1400" b="0" i="0" kern="1200" dirty="0">
                          <a:solidFill>
                            <a:schemeClr val="tx1"/>
                          </a:solidFill>
                          <a:latin typeface="Source Sans Pro" panose="020B0503030403020204" pitchFamily="34" charset="0"/>
                          <a:ea typeface="Source Sans Pro" panose="020B0503030403020204" pitchFamily="34" charset="0"/>
                          <a:cs typeface="Arial" panose="020B0604020202020204" pitchFamily="34" charset="0"/>
                        </a:rPr>
                        <a:t> </a:t>
                      </a:r>
                      <a:r>
                        <a:rPr lang="fi-FI" sz="1400" b="0" i="0" kern="1200" dirty="0" err="1">
                          <a:solidFill>
                            <a:schemeClr val="tx1"/>
                          </a:solidFill>
                          <a:latin typeface="Source Sans Pro" panose="020B0503030403020204" pitchFamily="34" charset="0"/>
                          <a:ea typeface="Source Sans Pro" panose="020B0503030403020204" pitchFamily="34" charset="0"/>
                          <a:cs typeface="Arial" panose="020B0604020202020204" pitchFamily="34" charset="0"/>
                        </a:rPr>
                        <a:t>Events</a:t>
                      </a:r>
                      <a:r>
                        <a:rPr lang="fi-FI" sz="1400" b="0" i="0" kern="1200" dirty="0">
                          <a:solidFill>
                            <a:schemeClr val="tx1"/>
                          </a:solidFill>
                          <a:latin typeface="Source Sans Pro" panose="020B0503030403020204" pitchFamily="34" charset="0"/>
                          <a:ea typeface="Source Sans Pro" panose="020B0503030403020204" pitchFamily="34" charset="0"/>
                          <a:cs typeface="Arial" panose="020B0604020202020204" pitchFamily="34" charset="0"/>
                        </a:rPr>
                        <a:t> –hanketta.</a:t>
                      </a:r>
                    </a:p>
                  </a:txBody>
                  <a:tcPr marL="240000" marR="121920" marT="96000" marB="96000" anchor="ctr">
                    <a:lnL w="6350" cap="flat" cmpd="sng" algn="ctr">
                      <a:solidFill>
                        <a:schemeClr val="accent5">
                          <a:lumMod val="60000"/>
                          <a:lumOff val="40000"/>
                        </a:schemeClr>
                      </a:solidFill>
                      <a:prstDash val="sysDot"/>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solidFill>
                        <a:schemeClr val="accent5">
                          <a:lumMod val="60000"/>
                          <a:lumOff val="40000"/>
                        </a:schemeClr>
                      </a:solidFill>
                      <a:prstDash val="sysDot"/>
                      <a:round/>
                      <a:headEnd type="none" w="med" len="med"/>
                      <a:tailEnd type="none" w="med" len="med"/>
                    </a:lnB>
                    <a:noFill/>
                  </a:tcPr>
                </a:tc>
                <a:extLst>
                  <a:ext uri="{0D108BD9-81ED-4DB2-BD59-A6C34878D82A}">
                    <a16:rowId xmlns:a16="http://schemas.microsoft.com/office/drawing/2014/main" val="10001"/>
                  </a:ext>
                </a:extLst>
              </a:tr>
              <a:tr h="1008735">
                <a:tc>
                  <a:txBody>
                    <a:bodyPr/>
                    <a:lstStyle/>
                    <a:p>
                      <a:pPr algn="l"/>
                      <a:r>
                        <a:rPr lang="fi-FI" sz="1200" b="0" i="0" kern="1200" noProof="1">
                          <a:solidFill>
                            <a:schemeClr val="bg1"/>
                          </a:solidFill>
                          <a:latin typeface="Source Sans Pro Semibold" panose="020B0503030403020204" pitchFamily="34" charset="0"/>
                          <a:ea typeface="Arial"/>
                          <a:cs typeface="Arial" panose="020B0604020202020204" pitchFamily="34" charset="0"/>
                        </a:rPr>
                        <a:t>TIEDONKERUU</a:t>
                      </a:r>
                    </a:p>
                  </a:txBody>
                  <a:tcPr marL="240000" marR="121920" marT="96000" marB="96000" anchor="ctr">
                    <a:lnL w="6350" cap="flat" cmpd="sng" algn="ctr">
                      <a:noFill/>
                      <a:prstDash val="solid"/>
                      <a:round/>
                      <a:headEnd type="none" w="med" len="med"/>
                      <a:tailEnd type="none" w="med" len="med"/>
                    </a:lnL>
                    <a:lnR w="6350" cap="flat" cmpd="sng" algn="ctr">
                      <a:solidFill>
                        <a:schemeClr val="accent5">
                          <a:lumMod val="60000"/>
                          <a:lumOff val="40000"/>
                        </a:schemeClr>
                      </a:solidFill>
                      <a:prstDash val="sysDot"/>
                      <a:round/>
                      <a:headEnd type="none" w="med" len="med"/>
                      <a:tailEnd type="none" w="med" len="med"/>
                    </a:lnR>
                    <a:lnT w="6350" cap="flat" cmpd="sng" algn="ctr">
                      <a:solidFill>
                        <a:schemeClr val="accent5">
                          <a:lumMod val="60000"/>
                          <a:lumOff val="40000"/>
                        </a:schemeClr>
                      </a:solidFill>
                      <a:prstDash val="sysDot"/>
                      <a:round/>
                      <a:headEnd type="none" w="med" len="med"/>
                      <a:tailEnd type="none" w="med" len="med"/>
                    </a:lnT>
                    <a:lnB w="6350" cap="flat" cmpd="sng" algn="ctr">
                      <a:solidFill>
                        <a:schemeClr val="accent5">
                          <a:lumMod val="60000"/>
                          <a:lumOff val="40000"/>
                        </a:schemeClr>
                      </a:solidFill>
                      <a:prstDash val="sysDot"/>
                      <a:round/>
                      <a:headEnd type="none" w="med" len="med"/>
                      <a:tailEnd type="none" w="med" len="med"/>
                    </a:lnB>
                    <a:solidFill>
                      <a:schemeClr val="accent1"/>
                    </a:solidFill>
                  </a:tcPr>
                </a:tc>
                <a:tc>
                  <a:txBody>
                    <a:bodyPr/>
                    <a:lstStyle/>
                    <a:p>
                      <a:pPr algn="l"/>
                      <a:r>
                        <a:rPr lang="fi-FI" sz="1400" b="0" i="0" kern="1200" dirty="0">
                          <a:solidFill>
                            <a:schemeClr val="tx1"/>
                          </a:solidFill>
                          <a:latin typeface="Source Sans Pro" panose="020B0503030403020204" pitchFamily="34" charset="0"/>
                          <a:ea typeface="Source Sans Pro" panose="020B0503030403020204" pitchFamily="34" charset="0"/>
                          <a:cs typeface="Arial" panose="020B0604020202020204" pitchFamily="34" charset="0"/>
                        </a:rPr>
                        <a:t>Tutkimus toteutettiin paneelikyselynä huhti-toukokuussa 2025. </a:t>
                      </a:r>
                    </a:p>
                  </a:txBody>
                  <a:tcPr marL="240000" marR="121920" marT="96000" marB="96000" anchor="ctr">
                    <a:lnL w="6350" cap="flat" cmpd="sng" algn="ctr">
                      <a:solidFill>
                        <a:schemeClr val="accent5">
                          <a:lumMod val="60000"/>
                          <a:lumOff val="40000"/>
                        </a:schemeClr>
                      </a:solidFill>
                      <a:prstDash val="sysDot"/>
                      <a:round/>
                      <a:headEnd type="none" w="med" len="med"/>
                      <a:tailEnd type="none" w="med" len="med"/>
                    </a:lnL>
                    <a:lnR w="6350" cap="flat" cmpd="sng" algn="ctr">
                      <a:noFill/>
                      <a:prstDash val="solid"/>
                      <a:round/>
                      <a:headEnd type="none" w="med" len="med"/>
                      <a:tailEnd type="none" w="med" len="med"/>
                    </a:lnR>
                    <a:lnT w="6350" cap="flat" cmpd="sng" algn="ctr">
                      <a:solidFill>
                        <a:schemeClr val="accent5">
                          <a:lumMod val="60000"/>
                          <a:lumOff val="40000"/>
                        </a:schemeClr>
                      </a:solidFill>
                      <a:prstDash val="sysDot"/>
                      <a:round/>
                      <a:headEnd type="none" w="med" len="med"/>
                      <a:tailEnd type="none" w="med" len="med"/>
                    </a:lnT>
                    <a:lnB w="6350" cap="flat" cmpd="sng" algn="ctr">
                      <a:solidFill>
                        <a:schemeClr val="accent5">
                          <a:lumMod val="60000"/>
                          <a:lumOff val="40000"/>
                        </a:schemeClr>
                      </a:solidFill>
                      <a:prstDash val="sysDot"/>
                      <a:round/>
                      <a:headEnd type="none" w="med" len="med"/>
                      <a:tailEnd type="none" w="med" len="med"/>
                    </a:lnB>
                    <a:noFill/>
                  </a:tcPr>
                </a:tc>
                <a:extLst>
                  <a:ext uri="{0D108BD9-81ED-4DB2-BD59-A6C34878D82A}">
                    <a16:rowId xmlns:a16="http://schemas.microsoft.com/office/drawing/2014/main" val="10002"/>
                  </a:ext>
                </a:extLst>
              </a:tr>
              <a:tr h="923520">
                <a:tc>
                  <a:txBody>
                    <a:bodyPr/>
                    <a:lstStyle/>
                    <a:p>
                      <a:pPr algn="l"/>
                      <a:r>
                        <a:rPr lang="fi-FI" sz="1200" b="0" i="0" noProof="1">
                          <a:solidFill>
                            <a:schemeClr val="bg1"/>
                          </a:solidFill>
                          <a:latin typeface="Source Sans Pro Semibold" panose="020B0503030403020204" pitchFamily="34" charset="0"/>
                          <a:cs typeface="Arial" panose="020B0604020202020204" pitchFamily="34" charset="0"/>
                        </a:rPr>
                        <a:t>KOHDERYHMÄ &amp; VASTAUSMÄÄRÄ</a:t>
                      </a:r>
                      <a:endParaRPr lang="fi-FI" sz="1200" b="0" i="0" noProof="1">
                        <a:solidFill>
                          <a:schemeClr val="bg1"/>
                        </a:solidFill>
                        <a:latin typeface="Source Sans Pro Semibold" panose="020B0503030403020204" pitchFamily="34" charset="0"/>
                        <a:ea typeface="Arial"/>
                        <a:cs typeface="Arial" panose="020B0604020202020204" pitchFamily="34" charset="0"/>
                      </a:endParaRPr>
                    </a:p>
                  </a:txBody>
                  <a:tcPr marL="240000" marR="121920" marT="96000" marB="96000" anchor="ctr">
                    <a:lnL w="6350" cap="flat" cmpd="sng" algn="ctr">
                      <a:noFill/>
                      <a:prstDash val="solid"/>
                      <a:round/>
                      <a:headEnd type="none" w="med" len="med"/>
                      <a:tailEnd type="none" w="med" len="med"/>
                    </a:lnL>
                    <a:lnR w="6350" cap="flat" cmpd="sng" algn="ctr">
                      <a:solidFill>
                        <a:schemeClr val="accent5">
                          <a:lumMod val="60000"/>
                          <a:lumOff val="40000"/>
                        </a:schemeClr>
                      </a:solidFill>
                      <a:prstDash val="sysDot"/>
                      <a:round/>
                      <a:headEnd type="none" w="med" len="med"/>
                      <a:tailEnd type="none" w="med" len="med"/>
                    </a:lnR>
                    <a:lnT w="6350" cap="flat" cmpd="sng" algn="ctr">
                      <a:solidFill>
                        <a:schemeClr val="accent5">
                          <a:lumMod val="60000"/>
                          <a:lumOff val="40000"/>
                        </a:schemeClr>
                      </a:solidFill>
                      <a:prstDash val="sysDot"/>
                      <a:round/>
                      <a:headEnd type="none" w="med" len="med"/>
                      <a:tailEnd type="none" w="med" len="med"/>
                    </a:lnT>
                    <a:lnB w="6350" cap="flat" cmpd="sng" algn="ctr">
                      <a:solidFill>
                        <a:schemeClr val="accent5">
                          <a:lumMod val="60000"/>
                          <a:lumOff val="40000"/>
                        </a:schemeClr>
                      </a:solidFill>
                      <a:prstDash val="sysDot"/>
                      <a:round/>
                      <a:headEnd type="none" w="med" len="med"/>
                      <a:tailEnd type="none" w="med" len="med"/>
                    </a:lnB>
                    <a:solidFill>
                      <a:schemeClr val="accent1"/>
                    </a:solidFill>
                  </a:tcPr>
                </a:tc>
                <a:tc>
                  <a:txBody>
                    <a:bodyPr/>
                    <a:lstStyle/>
                    <a:p>
                      <a:pPr algn="l"/>
                      <a:endParaRPr lang="fi-FI" sz="1400" b="0" i="0" kern="1200" dirty="0">
                        <a:solidFill>
                          <a:schemeClr val="tx1"/>
                        </a:solidFill>
                        <a:latin typeface="Source Sans Pro" panose="020B0503030403020204" pitchFamily="34" charset="0"/>
                        <a:ea typeface="Source Sans Pro" panose="020B0503030403020204" pitchFamily="34" charset="0"/>
                        <a:cs typeface="Arial" panose="020B0604020202020204" pitchFamily="34" charset="0"/>
                      </a:endParaRPr>
                    </a:p>
                    <a:p>
                      <a:pPr algn="l"/>
                      <a:r>
                        <a:rPr lang="fi-FI" sz="1400" b="0" i="0" kern="1200" dirty="0">
                          <a:solidFill>
                            <a:schemeClr val="tx1"/>
                          </a:solidFill>
                          <a:latin typeface="Source Sans Pro" panose="020B0503030403020204" pitchFamily="34" charset="0"/>
                          <a:ea typeface="Source Sans Pro" panose="020B0503030403020204" pitchFamily="34" charset="0"/>
                          <a:cs typeface="Arial" panose="020B0604020202020204" pitchFamily="34" charset="0"/>
                        </a:rPr>
                        <a:t>Tutkimuksen kohderyhmän muodostivat golfia harrastavat, ulkomaanmatkoja tekevät Italiassa ja Espanjassa asuvat täysi-ikäiset henkilöt. Tutkimus perustuu 508 vastaukseen.</a:t>
                      </a:r>
                    </a:p>
                    <a:p>
                      <a:pPr algn="l"/>
                      <a:endParaRPr lang="fi-FI" sz="1400" b="0" i="0" kern="1200" baseline="0" dirty="0">
                        <a:solidFill>
                          <a:schemeClr val="tx1"/>
                        </a:solidFill>
                        <a:latin typeface="Source Sans Pro" panose="020B0503030403020204" pitchFamily="34" charset="0"/>
                        <a:ea typeface="Source Sans Pro" panose="020B0503030403020204" pitchFamily="34" charset="0"/>
                        <a:cs typeface="Arial" panose="020B0604020202020204" pitchFamily="34" charset="0"/>
                      </a:endParaRPr>
                    </a:p>
                  </a:txBody>
                  <a:tcPr marL="240000" marR="121920" marT="96000" marB="96000" anchor="ctr">
                    <a:lnL w="6350" cap="flat" cmpd="sng" algn="ctr">
                      <a:solidFill>
                        <a:schemeClr val="accent5">
                          <a:lumMod val="60000"/>
                          <a:lumOff val="40000"/>
                        </a:schemeClr>
                      </a:solidFill>
                      <a:prstDash val="sysDot"/>
                      <a:round/>
                      <a:headEnd type="none" w="med" len="med"/>
                      <a:tailEnd type="none" w="med" len="med"/>
                    </a:lnL>
                    <a:lnR w="6350" cap="flat" cmpd="sng" algn="ctr">
                      <a:noFill/>
                      <a:prstDash val="solid"/>
                      <a:round/>
                      <a:headEnd type="none" w="med" len="med"/>
                      <a:tailEnd type="none" w="med" len="med"/>
                    </a:lnR>
                    <a:lnT w="6350" cap="flat" cmpd="sng" algn="ctr">
                      <a:solidFill>
                        <a:schemeClr val="accent5">
                          <a:lumMod val="60000"/>
                          <a:lumOff val="40000"/>
                        </a:schemeClr>
                      </a:solidFill>
                      <a:prstDash val="sysDot"/>
                      <a:round/>
                      <a:headEnd type="none" w="med" len="med"/>
                      <a:tailEnd type="none" w="med" len="med"/>
                    </a:lnT>
                    <a:lnB w="6350" cap="flat" cmpd="sng" algn="ctr">
                      <a:solidFill>
                        <a:schemeClr val="accent5">
                          <a:lumMod val="60000"/>
                          <a:lumOff val="40000"/>
                        </a:schemeClr>
                      </a:solidFill>
                      <a:prstDash val="sysDot"/>
                      <a:round/>
                      <a:headEnd type="none" w="med" len="med"/>
                      <a:tailEnd type="none" w="med" len="med"/>
                    </a:lnB>
                    <a:noFill/>
                  </a:tcPr>
                </a:tc>
                <a:extLst>
                  <a:ext uri="{0D108BD9-81ED-4DB2-BD59-A6C34878D82A}">
                    <a16:rowId xmlns:a16="http://schemas.microsoft.com/office/drawing/2014/main" val="10003"/>
                  </a:ext>
                </a:extLst>
              </a:tr>
              <a:tr h="1106400">
                <a:tc>
                  <a:txBody>
                    <a:bodyPr/>
                    <a:lstStyle/>
                    <a:p>
                      <a:pPr algn="l"/>
                      <a:endParaRPr lang="fi-FI" sz="1200" b="0" i="0" kern="1200" noProof="1">
                        <a:solidFill>
                          <a:schemeClr val="bg1"/>
                        </a:solidFill>
                        <a:latin typeface="Source Sans Pro Semibold" panose="020B0503030403020204" pitchFamily="34" charset="0"/>
                        <a:cs typeface="Arial" panose="020B0604020202020204" pitchFamily="34" charset="0"/>
                      </a:endParaRPr>
                    </a:p>
                    <a:p>
                      <a:pPr algn="l"/>
                      <a:r>
                        <a:rPr lang="fi-FI" sz="1200" b="0" i="0" kern="1200" noProof="1">
                          <a:solidFill>
                            <a:schemeClr val="bg1"/>
                          </a:solidFill>
                          <a:latin typeface="Source Sans Pro Semibold" panose="020B0503030403020204" pitchFamily="34" charset="0"/>
                          <a:cs typeface="Arial" panose="020B0604020202020204" pitchFamily="34" charset="0"/>
                        </a:rPr>
                        <a:t>INNOLINKIN ASIANTUNTIJAT</a:t>
                      </a:r>
                    </a:p>
                    <a:p>
                      <a:pPr algn="l"/>
                      <a:endParaRPr lang="fi-FI" sz="1200" b="0" i="0" kern="1200" noProof="1">
                        <a:solidFill>
                          <a:schemeClr val="bg1"/>
                        </a:solidFill>
                        <a:latin typeface="Source Sans Pro Semibold" panose="020B0503030403020204" pitchFamily="34" charset="0"/>
                        <a:ea typeface="Arial"/>
                        <a:cs typeface="Arial" panose="020B0604020202020204" pitchFamily="34" charset="0"/>
                      </a:endParaRPr>
                    </a:p>
                  </a:txBody>
                  <a:tcPr marL="240000" marR="121920" marT="96000" marB="96000" anchor="ctr">
                    <a:lnL w="6350" cap="flat" cmpd="sng" algn="ctr">
                      <a:noFill/>
                      <a:prstDash val="solid"/>
                      <a:round/>
                      <a:headEnd type="none" w="med" len="med"/>
                      <a:tailEnd type="none" w="med" len="med"/>
                    </a:lnL>
                    <a:lnR w="6350" cap="flat" cmpd="sng" algn="ctr">
                      <a:solidFill>
                        <a:schemeClr val="accent5">
                          <a:lumMod val="60000"/>
                          <a:lumOff val="40000"/>
                        </a:schemeClr>
                      </a:solidFill>
                      <a:prstDash val="sysDot"/>
                      <a:round/>
                      <a:headEnd type="none" w="med" len="med"/>
                      <a:tailEnd type="none" w="med" len="med"/>
                    </a:lnR>
                    <a:lnT w="6350" cap="flat" cmpd="sng" algn="ctr">
                      <a:solidFill>
                        <a:schemeClr val="accent5">
                          <a:lumMod val="60000"/>
                          <a:lumOff val="40000"/>
                        </a:schemeClr>
                      </a:solidFill>
                      <a:prstDash val="sysDot"/>
                      <a:round/>
                      <a:headEnd type="none" w="med" len="med"/>
                      <a:tailEnd type="none" w="med" len="med"/>
                    </a:lnT>
                    <a:lnB w="6350" cap="flat" cmpd="sng" algn="ctr">
                      <a:noFill/>
                      <a:prstDash val="solid"/>
                      <a:round/>
                      <a:headEnd type="none" w="med" len="med"/>
                      <a:tailEnd type="none" w="med" len="med"/>
                    </a:lnB>
                    <a:solidFill>
                      <a:schemeClr val="accent1"/>
                    </a:solidFill>
                  </a:tcPr>
                </a:tc>
                <a:tc>
                  <a:txBody>
                    <a:bodyPr/>
                    <a:lstStyle/>
                    <a:p>
                      <a:pPr>
                        <a:lnSpc>
                          <a:spcPct val="100000"/>
                        </a:lnSpc>
                      </a:pPr>
                      <a:r>
                        <a:rPr lang="fi-FI" sz="1400" b="0" i="0" kern="1200" noProof="1">
                          <a:solidFill>
                            <a:schemeClr val="tx1"/>
                          </a:solidFill>
                          <a:latin typeface="Source Sans Pro" panose="020B0503030403020204" pitchFamily="34" charset="0"/>
                          <a:ea typeface="Source Sans Pro" panose="020B0503030403020204" pitchFamily="34" charset="0"/>
                          <a:cs typeface="Arial" panose="020B0604020202020204" pitchFamily="34" charset="0"/>
                        </a:rPr>
                        <a:t>Inna Jauhiainen, </a:t>
                      </a:r>
                      <a:r>
                        <a:rPr kumimoji="0" lang="fi-FI" sz="1400" b="0" i="0" u="none" strike="noStrike" kern="1200" cap="none" spc="0" normalizeH="0" baseline="0" noProof="0" dirty="0">
                          <a:ln>
                            <a:noFill/>
                          </a:ln>
                          <a:solidFill>
                            <a:srgbClr val="2C1A46"/>
                          </a:solidFill>
                          <a:effectLst/>
                          <a:uLnTx/>
                          <a:uFillTx/>
                          <a:latin typeface="Source Sans Pro" panose="020B0503030403020204" pitchFamily="34" charset="0"/>
                          <a:ea typeface="Source Sans Pro" panose="020B0503030403020204" pitchFamily="34" charset="0"/>
                          <a:cs typeface="Arial" panose="020B0604020202020204" pitchFamily="34" charset="0"/>
                        </a:rPr>
                        <a:t>tutkimuksen vastuullinen asiantuntija ja asiakkuudesta vastaava</a:t>
                      </a:r>
                      <a:endParaRPr kumimoji="0" lang="fi-FI" sz="1400" b="0" i="0" u="none" strike="noStrike" kern="1200" cap="none" spc="0" normalizeH="0" baseline="0" noProof="0" dirty="0">
                        <a:ln>
                          <a:noFill/>
                        </a:ln>
                        <a:solidFill>
                          <a:srgbClr val="4F2F80"/>
                        </a:solidFill>
                        <a:effectLst/>
                        <a:uLnTx/>
                        <a:uFillTx/>
                        <a:latin typeface="Source Sans Pro" panose="020B0503030403020204" pitchFamily="34" charset="0"/>
                        <a:ea typeface="Source Sans Pro" panose="020B0503030403020204" pitchFamily="34" charset="0"/>
                        <a:cs typeface="Arial" panose="020B0604020202020204" pitchFamily="34" charset="0"/>
                      </a:endParaRPr>
                    </a:p>
                    <a:p>
                      <a:pPr marL="0" marR="0" indent="0" algn="l" defTabSz="914330" rtl="0" eaLnBrk="1" fontAlgn="auto" latinLnBrk="0" hangingPunct="1">
                        <a:lnSpc>
                          <a:spcPct val="100000"/>
                        </a:lnSpc>
                        <a:spcBef>
                          <a:spcPts val="0"/>
                        </a:spcBef>
                        <a:spcAft>
                          <a:spcPts val="0"/>
                        </a:spcAft>
                        <a:buClrTx/>
                        <a:buSzTx/>
                        <a:buFontTx/>
                        <a:buNone/>
                        <a:tabLst/>
                        <a:defRPr/>
                      </a:pPr>
                      <a:r>
                        <a:rPr lang="fi-FI" sz="1400" b="0" i="0" kern="1200" noProof="1">
                          <a:solidFill>
                            <a:schemeClr val="tx1"/>
                          </a:solidFill>
                          <a:latin typeface="Source Sans Pro" panose="020B0503030403020204" pitchFamily="34" charset="0"/>
                          <a:ea typeface="Source Sans Pro" panose="020B0503030403020204" pitchFamily="34" charset="0"/>
                          <a:cs typeface="Arial" panose="020B0604020202020204" pitchFamily="34" charset="0"/>
                        </a:rPr>
                        <a:t>Jussi Jousmäki, raportointi ja tulosnäkymät </a:t>
                      </a:r>
                    </a:p>
                    <a:p>
                      <a:pPr marL="0" marR="0" indent="0" algn="l" defTabSz="914330" rtl="0" eaLnBrk="1" fontAlgn="auto" latinLnBrk="0" hangingPunct="1">
                        <a:lnSpc>
                          <a:spcPct val="100000"/>
                        </a:lnSpc>
                        <a:spcBef>
                          <a:spcPts val="0"/>
                        </a:spcBef>
                        <a:spcAft>
                          <a:spcPts val="0"/>
                        </a:spcAft>
                        <a:buClrTx/>
                        <a:buSzTx/>
                        <a:buFontTx/>
                        <a:buNone/>
                        <a:tabLst/>
                        <a:defRPr/>
                      </a:pPr>
                      <a:r>
                        <a:rPr lang="fi-FI" sz="1400" b="0" i="0" kern="1200" noProof="1">
                          <a:solidFill>
                            <a:schemeClr val="tx1"/>
                          </a:solidFill>
                          <a:latin typeface="Source Sans Pro" panose="020B0503030403020204" pitchFamily="34" charset="0"/>
                          <a:ea typeface="Source Sans Pro" panose="020B0503030403020204" pitchFamily="34" charset="0"/>
                          <a:cs typeface="Arial" panose="020B0604020202020204" pitchFamily="34" charset="0"/>
                        </a:rPr>
                        <a:t>Henriikka Mujunen, projektinhallinta</a:t>
                      </a:r>
                    </a:p>
                  </a:txBody>
                  <a:tcPr marL="240000" marR="121920" marT="96000" marB="96000" anchor="ctr">
                    <a:lnL w="6350" cap="flat" cmpd="sng" algn="ctr">
                      <a:solidFill>
                        <a:schemeClr val="accent5">
                          <a:lumMod val="60000"/>
                          <a:lumOff val="40000"/>
                        </a:schemeClr>
                      </a:solidFill>
                      <a:prstDash val="sysDot"/>
                      <a:round/>
                      <a:headEnd type="none" w="med" len="med"/>
                      <a:tailEnd type="none" w="med" len="med"/>
                    </a:lnL>
                    <a:lnR w="6350" cap="flat" cmpd="sng" algn="ctr">
                      <a:noFill/>
                      <a:prstDash val="solid"/>
                      <a:round/>
                      <a:headEnd type="none" w="med" len="med"/>
                      <a:tailEnd type="none" w="med" len="med"/>
                    </a:lnR>
                    <a:lnT w="6350" cap="flat" cmpd="sng" algn="ctr">
                      <a:solidFill>
                        <a:schemeClr val="accent5">
                          <a:lumMod val="60000"/>
                          <a:lumOff val="40000"/>
                        </a:schemeClr>
                      </a:solidFill>
                      <a:prstDash val="sysDot"/>
                      <a:round/>
                      <a:headEnd type="none" w="med" len="med"/>
                      <a:tailEnd type="none" w="med" len="med"/>
                    </a:lnT>
                    <a:lnB w="6350" cap="flat" cmpd="sng" algn="ctr">
                      <a:noFill/>
                      <a:prstDash val="solid"/>
                      <a:round/>
                      <a:headEnd type="none" w="med" len="med"/>
                      <a:tailEnd type="none" w="med" len="med"/>
                    </a:lnB>
                    <a:noFill/>
                  </a:tcPr>
                </a:tc>
                <a:extLst>
                  <a:ext uri="{0D108BD9-81ED-4DB2-BD59-A6C34878D82A}">
                    <a16:rowId xmlns:a16="http://schemas.microsoft.com/office/drawing/2014/main" val="10005"/>
                  </a:ext>
                </a:extLst>
              </a:tr>
            </a:tbl>
          </a:graphicData>
        </a:graphic>
      </p:graphicFrame>
      <p:sp>
        <p:nvSpPr>
          <p:cNvPr id="6" name="Otsikko 5">
            <a:extLst>
              <a:ext uri="{FF2B5EF4-FFF2-40B4-BE49-F238E27FC236}">
                <a16:creationId xmlns:a16="http://schemas.microsoft.com/office/drawing/2014/main" id="{0F86A021-994A-BE4E-A11D-0CC37A2BB224}"/>
              </a:ext>
            </a:extLst>
          </p:cNvPr>
          <p:cNvSpPr txBox="1">
            <a:spLocks/>
          </p:cNvSpPr>
          <p:nvPr/>
        </p:nvSpPr>
        <p:spPr>
          <a:xfrm>
            <a:off x="679269" y="365125"/>
            <a:ext cx="10515600" cy="1325563"/>
          </a:xfrm>
          <a:prstGeom prst="rect">
            <a:avLst/>
          </a:prstGeom>
        </p:spPr>
        <p:txBody>
          <a:bodyPr vert="horz" lIns="121920" tIns="60960" rIns="121920" bIns="60960" rtlCol="0" anchor="ctr">
            <a:normAutofit/>
          </a:bodyPr>
          <a:lstStyle>
            <a:defPPr>
              <a:defRPr lang="fi-FI"/>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defTabSz="914354">
              <a:lnSpc>
                <a:spcPct val="90000"/>
              </a:lnSpc>
              <a:spcBef>
                <a:spcPct val="0"/>
              </a:spcBef>
              <a:defRPr/>
            </a:pPr>
            <a:r>
              <a:rPr lang="fi-FI" sz="3600" noProof="1">
                <a:solidFill>
                  <a:srgbClr val="2C1A46"/>
                </a:solidFill>
                <a:latin typeface="Source Sans Pro Semibold" panose="020B0503030403020204" pitchFamily="34" charset="0"/>
                <a:ea typeface="+mj-ea"/>
                <a:cs typeface="+mj-cs"/>
              </a:rPr>
              <a:t>Tutkimuksenne toteutus </a:t>
            </a:r>
            <a:endParaRPr lang="fi-FI" sz="3600" dirty="0">
              <a:solidFill>
                <a:srgbClr val="2C1A46"/>
              </a:solidFill>
              <a:latin typeface="Source Sans Pro Semibold" panose="020B0503030403020204" pitchFamily="34" charset="0"/>
              <a:ea typeface="+mj-ea"/>
              <a:cs typeface="+mj-cs"/>
            </a:endParaRPr>
          </a:p>
        </p:txBody>
      </p:sp>
      <p:sp>
        <p:nvSpPr>
          <p:cNvPr id="2" name="Tekstiruutu 1">
            <a:extLst>
              <a:ext uri="{FF2B5EF4-FFF2-40B4-BE49-F238E27FC236}">
                <a16:creationId xmlns:a16="http://schemas.microsoft.com/office/drawing/2014/main" id="{B35BBC80-C914-994A-F5CC-F896BC85E24F}"/>
              </a:ext>
            </a:extLst>
          </p:cNvPr>
          <p:cNvSpPr txBox="1"/>
          <p:nvPr/>
        </p:nvSpPr>
        <p:spPr>
          <a:xfrm>
            <a:off x="755471" y="1287548"/>
            <a:ext cx="9931791" cy="830997"/>
          </a:xfrm>
          <a:prstGeom prst="rect">
            <a:avLst/>
          </a:prstGeom>
          <a:noFill/>
        </p:spPr>
        <p:txBody>
          <a:bodyPr wrap="square" rtlCol="0">
            <a:spAutoFit/>
          </a:bodyPr>
          <a:lstStyle>
            <a:defPPr>
              <a:defRPr lang="fi-FI"/>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a:lnSpc>
                <a:spcPct val="100000"/>
              </a:lnSpc>
            </a:pPr>
            <a:r>
              <a:rPr lang="fi-FI" sz="1600" dirty="0">
                <a:latin typeface="Source Sans Pro Semibold" panose="020B0603030403020204" pitchFamily="34" charset="0"/>
                <a:ea typeface="Source Sans Pro Semibold" panose="020B0603030403020204" pitchFamily="34" charset="0"/>
              </a:rPr>
              <a:t>Tässä raportissa esitetään tutkimuksen päätulokset.</a:t>
            </a:r>
          </a:p>
          <a:p>
            <a:pPr>
              <a:lnSpc>
                <a:spcPct val="100000"/>
              </a:lnSpc>
            </a:pPr>
            <a:r>
              <a:rPr lang="fi-FI" sz="1600" dirty="0">
                <a:latin typeface="Source Sans Pro Semibold" panose="020B0603030403020204" pitchFamily="34" charset="0"/>
                <a:ea typeface="Source Sans Pro Semibold" panose="020B0603030403020204" pitchFamily="34" charset="0"/>
              </a:rPr>
              <a:t>Kaikki tutkimuksen tulokset esitetään yksityiskohtaisesti  raportointijärjestelmässä.</a:t>
            </a:r>
          </a:p>
          <a:p>
            <a:endParaRPr lang="fi-FI" sz="1600" dirty="0">
              <a:latin typeface="Source Sans Pro Semibold" panose="020B0603030403020204" pitchFamily="34" charset="0"/>
              <a:ea typeface="Source Sans Pro Semibold" panose="020B0603030403020204" pitchFamily="34" charset="0"/>
            </a:endParaRPr>
          </a:p>
        </p:txBody>
      </p:sp>
      <p:sp>
        <p:nvSpPr>
          <p:cNvPr id="9" name="Dian numeron paikkamerkki 4">
            <a:extLst>
              <a:ext uri="{FF2B5EF4-FFF2-40B4-BE49-F238E27FC236}">
                <a16:creationId xmlns:a16="http://schemas.microsoft.com/office/drawing/2014/main" id="{F82CA152-073A-6C5F-D4F7-25D3F9CB1C66}"/>
              </a:ext>
            </a:extLst>
          </p:cNvPr>
          <p:cNvSpPr>
            <a:spLocks noGrp="1"/>
          </p:cNvSpPr>
          <p:nvPr>
            <p:ph type="sldNum" sz="quarter" idx="12"/>
          </p:nvPr>
        </p:nvSpPr>
        <p:spPr/>
        <p:txBody>
          <a:bodyPr/>
          <a:lstStyle/>
          <a:p>
            <a:fld id="{9AE0816B-83D0-7A4C-B938-1EA5F5A9312B}" type="slidenum">
              <a:rPr lang="fi-FI" smtClean="0"/>
              <a:pPr/>
              <a:t>3</a:t>
            </a:fld>
            <a:endParaRPr lang="fi-FI" dirty="0"/>
          </a:p>
        </p:txBody>
      </p:sp>
    </p:spTree>
    <p:extLst>
      <p:ext uri="{BB962C8B-B14F-4D97-AF65-F5344CB8AC3E}">
        <p14:creationId xmlns:p14="http://schemas.microsoft.com/office/powerpoint/2010/main" val="303434683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3CCBBB3-3A93-23BC-7454-CC2707C18369}"/>
            </a:ext>
          </a:extLst>
        </p:cNvPr>
        <p:cNvGrpSpPr/>
        <p:nvPr/>
      </p:nvGrpSpPr>
      <p:grpSpPr>
        <a:xfrm>
          <a:off x="0" y="0"/>
          <a:ext cx="0" cy="0"/>
          <a:chOff x="0" y="0"/>
          <a:chExt cx="0" cy="0"/>
        </a:xfrm>
      </p:grpSpPr>
      <p:sp>
        <p:nvSpPr>
          <p:cNvPr id="2" name="Otsikko 1">
            <a:extLst>
              <a:ext uri="{FF2B5EF4-FFF2-40B4-BE49-F238E27FC236}">
                <a16:creationId xmlns:a16="http://schemas.microsoft.com/office/drawing/2014/main" id="{F5064B03-CEBC-A9B8-238F-546A62C5A3F3}"/>
              </a:ext>
            </a:extLst>
          </p:cNvPr>
          <p:cNvSpPr>
            <a:spLocks noGrp="1"/>
          </p:cNvSpPr>
          <p:nvPr>
            <p:ph type="title"/>
          </p:nvPr>
        </p:nvSpPr>
        <p:spPr>
          <a:xfrm>
            <a:off x="838200" y="0"/>
            <a:ext cx="10515600" cy="1325563"/>
          </a:xfrm>
        </p:spPr>
        <p:txBody>
          <a:bodyPr/>
          <a:lstStyle/>
          <a:p>
            <a:r>
              <a:rPr lang="fi-FI" dirty="0">
                <a:latin typeface="Source Sans Pro Semibold" panose="020B0603030403020204" pitchFamily="34" charset="0"/>
                <a:ea typeface="Source Sans Pro Semibold" panose="020B0603030403020204" pitchFamily="34" charset="0"/>
              </a:rPr>
              <a:t>Tutkimuksen johtopäätökset</a:t>
            </a:r>
            <a:endParaRPr lang="fi-FI" dirty="0"/>
          </a:p>
        </p:txBody>
      </p:sp>
      <p:sp>
        <p:nvSpPr>
          <p:cNvPr id="4" name="Dian numeron paikkamerkki 3">
            <a:extLst>
              <a:ext uri="{FF2B5EF4-FFF2-40B4-BE49-F238E27FC236}">
                <a16:creationId xmlns:a16="http://schemas.microsoft.com/office/drawing/2014/main" id="{189D83B5-8CD7-EC6B-C6A3-DC4EB1D2A369}"/>
              </a:ext>
            </a:extLst>
          </p:cNvPr>
          <p:cNvSpPr>
            <a:spLocks noGrp="1"/>
          </p:cNvSpPr>
          <p:nvPr>
            <p:ph type="sldNum" sz="quarter" idx="12"/>
          </p:nvPr>
        </p:nvSpPr>
        <p:spPr/>
        <p:txBody>
          <a:bodyPr/>
          <a:lstStyle/>
          <a:p>
            <a:fld id="{9AE0816B-83D0-7A4C-B938-1EA5F5A9312B}" type="slidenum">
              <a:rPr lang="fi-FI" smtClean="0"/>
              <a:pPr/>
              <a:t>30</a:t>
            </a:fld>
            <a:endParaRPr lang="fi-FI" dirty="0"/>
          </a:p>
        </p:txBody>
      </p:sp>
      <p:sp>
        <p:nvSpPr>
          <p:cNvPr id="5" name="Tekstiruutu 4">
            <a:extLst>
              <a:ext uri="{FF2B5EF4-FFF2-40B4-BE49-F238E27FC236}">
                <a16:creationId xmlns:a16="http://schemas.microsoft.com/office/drawing/2014/main" id="{3A4A2AD8-C88D-1B32-4EDF-FF9FF452385C}"/>
              </a:ext>
            </a:extLst>
          </p:cNvPr>
          <p:cNvSpPr txBox="1"/>
          <p:nvPr/>
        </p:nvSpPr>
        <p:spPr>
          <a:xfrm>
            <a:off x="896750" y="1157398"/>
            <a:ext cx="10398500" cy="4832092"/>
          </a:xfrm>
          <a:prstGeom prst="rect">
            <a:avLst/>
          </a:prstGeom>
          <a:noFill/>
        </p:spPr>
        <p:txBody>
          <a:bodyPr wrap="square" rtlCol="0">
            <a:spAutoFit/>
          </a:bodyPr>
          <a:lstStyle/>
          <a:p>
            <a:pPr algn="l">
              <a:buNone/>
            </a:pPr>
            <a:r>
              <a:rPr lang="fi-FI" sz="1400" b="1" i="0" dirty="0">
                <a:effectLst/>
                <a:latin typeface="Source Sans Pro" panose="020B0503030403020204" pitchFamily="34" charset="0"/>
                <a:ea typeface="Source Sans Pro" panose="020B0503030403020204" pitchFamily="34" charset="0"/>
              </a:rPr>
              <a:t>Golfiin soveltuva ilmasto ja luonnonläheisyys  päävetovoimina – vahvaa kiinnostusta Järvi-Suomea kohtaan</a:t>
            </a:r>
          </a:p>
          <a:p>
            <a:pPr algn="l">
              <a:buNone/>
            </a:pPr>
            <a:r>
              <a:rPr lang="fi-FI" sz="1400" b="0" i="0" dirty="0">
                <a:effectLst/>
                <a:latin typeface="Source Sans Pro" panose="020B0503030403020204" pitchFamily="34" charset="0"/>
                <a:ea typeface="Source Sans Pro" panose="020B0503030403020204" pitchFamily="34" charset="0"/>
              </a:rPr>
              <a:t>Etelä-eurooppalaisille golf-harrastajille Suomen viileämpi kesäilmasto on merkittävä houkutin, sillä se tarjoaa eron heidän kotimaidensa kuumiin kesälämpötiloihin. Lisäksi Järvi-Suomen ainutlaatuiset maisemat ja luonnon rauhallisuus lisäävät alueen vetovoimaa. Vastaajat arvostavat erityisesti golfkenttien ympärillä olevia järviä, metsiä ja luonnonläheisyyttä, jotka tuovat peliin vaihtelua ja esteettistä nautintoa.  Valtaosa vastaajista (95 %) vastaajista (=golfia harrastavat, ulkomailla matkailevat) voisi harkita Järvi-Suomea seuraavaksi golf- ja matkailukohteekseen.  </a:t>
            </a:r>
          </a:p>
          <a:p>
            <a:pPr algn="l">
              <a:buNone/>
            </a:pPr>
            <a:endParaRPr lang="fi-FI" sz="1400" b="0" i="0" dirty="0">
              <a:effectLst/>
              <a:latin typeface="Source Sans Pro" panose="020B0503030403020204" pitchFamily="34" charset="0"/>
              <a:ea typeface="Source Sans Pro" panose="020B0503030403020204" pitchFamily="34" charset="0"/>
            </a:endParaRPr>
          </a:p>
          <a:p>
            <a:pPr algn="l">
              <a:buNone/>
            </a:pPr>
            <a:r>
              <a:rPr lang="fi-FI" sz="1400" b="1" i="0" dirty="0">
                <a:effectLst/>
                <a:latin typeface="Source Sans Pro" panose="020B0503030403020204" pitchFamily="34" charset="0"/>
                <a:ea typeface="Source Sans Pro" panose="020B0503030403020204" pitchFamily="34" charset="0"/>
              </a:rPr>
              <a:t>Markkinoinnin painottaminen turvallisuuteen ja ainutlaatuisuuteen</a:t>
            </a:r>
          </a:p>
          <a:p>
            <a:pPr algn="l">
              <a:buNone/>
            </a:pPr>
            <a:r>
              <a:rPr lang="fi-FI" sz="1400" b="0" i="0" dirty="0">
                <a:effectLst/>
                <a:latin typeface="Source Sans Pro" panose="020B0503030403020204" pitchFamily="34" charset="0"/>
                <a:ea typeface="Source Sans Pro" panose="020B0503030403020204" pitchFamily="34" charset="0"/>
              </a:rPr>
              <a:t>Turvallisuus on erittäin tärkeässä roolissa, erityisesti lapsiperheiden näkökulmasta, samoin Järvi-Suomen rauhallisuus ja luonto. Lisäksi markkinointi tulisi kohdistaa kohteen ainutlaatuisuuden korostamiseen – yhdistelmä golftapahtumia, puhdasta luontoa ja paikalliskulttuuria tarjoaa erottuvan kokemuksen.</a:t>
            </a:r>
          </a:p>
          <a:p>
            <a:r>
              <a:rPr lang="fi-FI" sz="1400" dirty="0">
                <a:latin typeface="Source Sans Pro" panose="020B0503030403020204" pitchFamily="34" charset="0"/>
                <a:ea typeface="Source Sans Pro" panose="020B0503030403020204" pitchFamily="34" charset="0"/>
              </a:rPr>
              <a:t> </a:t>
            </a:r>
            <a:endParaRPr lang="fi-FI" sz="1400" b="0" i="0" dirty="0">
              <a:effectLst/>
              <a:latin typeface="Source Sans Pro" panose="020B0503030403020204" pitchFamily="34" charset="0"/>
              <a:ea typeface="Source Sans Pro" panose="020B0503030403020204" pitchFamily="34" charset="0"/>
            </a:endParaRPr>
          </a:p>
          <a:p>
            <a:pPr algn="l">
              <a:buNone/>
            </a:pPr>
            <a:r>
              <a:rPr lang="fi-FI" sz="1400" b="1" i="0" dirty="0">
                <a:effectLst/>
                <a:latin typeface="Source Sans Pro" panose="020B0503030403020204" pitchFamily="34" charset="0"/>
                <a:ea typeface="Source Sans Pro" panose="020B0503030403020204" pitchFamily="34" charset="0"/>
              </a:rPr>
              <a:t>Keskiyön golf ja erityistapahtumat kiinnostavat</a:t>
            </a:r>
          </a:p>
          <a:p>
            <a:pPr algn="l">
              <a:buNone/>
            </a:pPr>
            <a:r>
              <a:rPr lang="fi-FI" sz="1400" b="0" i="0" dirty="0">
                <a:effectLst/>
                <a:latin typeface="Source Sans Pro" panose="020B0503030403020204" pitchFamily="34" charset="0"/>
                <a:ea typeface="Source Sans Pro" panose="020B0503030403020204" pitchFamily="34" charset="0"/>
              </a:rPr>
              <a:t>Keskiyön golf-tapahtumat nousivat kiinnostavaksi konseptiksi vastaajien keskuudessa. </a:t>
            </a:r>
            <a:r>
              <a:rPr lang="fi-FI" sz="1400" dirty="0">
                <a:latin typeface="Source Sans Pro" panose="020B0503030403020204" pitchFamily="34" charset="0"/>
                <a:ea typeface="Source Sans Pro" panose="020B0503030403020204" pitchFamily="34" charset="0"/>
              </a:rPr>
              <a:t>Tätä </a:t>
            </a:r>
            <a:r>
              <a:rPr lang="fi-FI" sz="1400" b="0" i="0" dirty="0">
                <a:effectLst/>
                <a:latin typeface="Source Sans Pro" panose="020B0503030403020204" pitchFamily="34" charset="0"/>
                <a:ea typeface="Source Sans Pro" panose="020B0503030403020204" pitchFamily="34" charset="0"/>
              </a:rPr>
              <a:t>vetovoimaa voisi hyödyntää järjestämällä golftapahtumia, jotka yhdistävät pelin luonnonilmiöiden, kuten pitkien kesäöiden ja järvimaisemien kanssa. Tämä voi erottua edukseen muihin matkakohteisiin verrattuna.</a:t>
            </a:r>
          </a:p>
          <a:p>
            <a:pPr algn="l">
              <a:buNone/>
            </a:pPr>
            <a:endParaRPr lang="fi-FI" sz="1400" b="0" i="0" dirty="0">
              <a:effectLst/>
              <a:latin typeface="Source Sans Pro" panose="020B0503030403020204" pitchFamily="34" charset="0"/>
              <a:ea typeface="Source Sans Pro" panose="020B0503030403020204" pitchFamily="34" charset="0"/>
            </a:endParaRPr>
          </a:p>
          <a:p>
            <a:pPr algn="l">
              <a:buNone/>
            </a:pPr>
            <a:r>
              <a:rPr lang="fi-FI" sz="1400" b="1" i="0" dirty="0">
                <a:effectLst/>
                <a:latin typeface="Source Sans Pro" panose="020B0503030403020204" pitchFamily="34" charset="0"/>
                <a:ea typeface="Source Sans Pro" panose="020B0503030403020204" pitchFamily="34" charset="0"/>
              </a:rPr>
              <a:t>Monipuoliset aktiviteetit golf-ohjelman tukena</a:t>
            </a:r>
          </a:p>
          <a:p>
            <a:pPr algn="l">
              <a:buNone/>
            </a:pPr>
            <a:r>
              <a:rPr lang="fi-FI" sz="1400" b="0" i="0" dirty="0">
                <a:effectLst/>
                <a:latin typeface="Source Sans Pro" panose="020B0503030403020204" pitchFamily="34" charset="0"/>
                <a:ea typeface="Source Sans Pro" panose="020B0503030403020204" pitchFamily="34" charset="0"/>
              </a:rPr>
              <a:t>Tutkimuksen mukaan eteläeurooppalaiset </a:t>
            </a:r>
            <a:r>
              <a:rPr lang="fi-FI" sz="1400" b="0" i="0" dirty="0" err="1">
                <a:effectLst/>
                <a:latin typeface="Source Sans Pro" panose="020B0503030403020204" pitchFamily="34" charset="0"/>
                <a:ea typeface="Source Sans Pro" panose="020B0503030403020204" pitchFamily="34" charset="0"/>
              </a:rPr>
              <a:t>golfarit</a:t>
            </a:r>
            <a:r>
              <a:rPr lang="fi-FI" sz="1400" b="0" i="0" dirty="0">
                <a:effectLst/>
                <a:latin typeface="Source Sans Pro" panose="020B0503030403020204" pitchFamily="34" charset="0"/>
                <a:ea typeface="Source Sans Pro" panose="020B0503030403020204" pitchFamily="34" charset="0"/>
              </a:rPr>
              <a:t> harrastavat usein myös muita aktiviteetteja, kuten patikointia, pyöräilyä ja muita ulkoilulajeja. Tämä osoittaa, että Järvi-Suomessa kannattaa tarjota golf-ohjelman ohella monipuolisia luonto- ja virkistystoimintoja, ml. järviristeilyjä, patikointia, saunomista tai paikalliskulttuuriin tutustumista.</a:t>
            </a:r>
          </a:p>
          <a:p>
            <a:endParaRPr lang="fi-FI" sz="1400" dirty="0">
              <a:latin typeface="Source Sans Pro" panose="020B0503030403020204" pitchFamily="34" charset="0"/>
              <a:ea typeface="Source Sans Pro" panose="020B0503030403020204" pitchFamily="34" charset="0"/>
            </a:endParaRPr>
          </a:p>
        </p:txBody>
      </p:sp>
    </p:spTree>
    <p:extLst>
      <p:ext uri="{BB962C8B-B14F-4D97-AF65-F5344CB8AC3E}">
        <p14:creationId xmlns:p14="http://schemas.microsoft.com/office/powerpoint/2010/main" val="37187570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68D59E2F-DC0A-4FC1-55C1-8EA773EC9FFE}"/>
              </a:ext>
            </a:extLst>
          </p:cNvPr>
          <p:cNvSpPr>
            <a:spLocks noGrp="1"/>
          </p:cNvSpPr>
          <p:nvPr>
            <p:ph type="title"/>
          </p:nvPr>
        </p:nvSpPr>
        <p:spPr>
          <a:xfrm>
            <a:off x="838200" y="0"/>
            <a:ext cx="10515600" cy="1325563"/>
          </a:xfrm>
        </p:spPr>
        <p:txBody>
          <a:bodyPr/>
          <a:lstStyle/>
          <a:p>
            <a:r>
              <a:rPr lang="fi-FI" dirty="0">
                <a:latin typeface="Source Sans Pro Semibold" panose="020B0603030403020204" pitchFamily="34" charset="0"/>
                <a:ea typeface="Source Sans Pro Semibold" panose="020B0603030403020204" pitchFamily="34" charset="0"/>
              </a:rPr>
              <a:t>Tutkimuksen johtopäätökset</a:t>
            </a:r>
            <a:endParaRPr lang="fi-FI" dirty="0"/>
          </a:p>
        </p:txBody>
      </p:sp>
      <p:sp>
        <p:nvSpPr>
          <p:cNvPr id="4" name="Dian numeron paikkamerkki 3">
            <a:extLst>
              <a:ext uri="{FF2B5EF4-FFF2-40B4-BE49-F238E27FC236}">
                <a16:creationId xmlns:a16="http://schemas.microsoft.com/office/drawing/2014/main" id="{169EB571-DCA3-E5F9-469F-6C7B889D259F}"/>
              </a:ext>
            </a:extLst>
          </p:cNvPr>
          <p:cNvSpPr>
            <a:spLocks noGrp="1"/>
          </p:cNvSpPr>
          <p:nvPr>
            <p:ph type="sldNum" sz="quarter" idx="12"/>
          </p:nvPr>
        </p:nvSpPr>
        <p:spPr/>
        <p:txBody>
          <a:bodyPr/>
          <a:lstStyle/>
          <a:p>
            <a:fld id="{9AE0816B-83D0-7A4C-B938-1EA5F5A9312B}" type="slidenum">
              <a:rPr lang="fi-FI" smtClean="0"/>
              <a:pPr/>
              <a:t>31</a:t>
            </a:fld>
            <a:endParaRPr lang="fi-FI" dirty="0"/>
          </a:p>
        </p:txBody>
      </p:sp>
      <p:sp>
        <p:nvSpPr>
          <p:cNvPr id="5" name="Tekstiruutu 4">
            <a:extLst>
              <a:ext uri="{FF2B5EF4-FFF2-40B4-BE49-F238E27FC236}">
                <a16:creationId xmlns:a16="http://schemas.microsoft.com/office/drawing/2014/main" id="{F0905BB2-EB0A-F62D-5C8A-99BAE5C66DEB}"/>
              </a:ext>
            </a:extLst>
          </p:cNvPr>
          <p:cNvSpPr txBox="1"/>
          <p:nvPr/>
        </p:nvSpPr>
        <p:spPr>
          <a:xfrm>
            <a:off x="955300" y="957050"/>
            <a:ext cx="9796783" cy="3754874"/>
          </a:xfrm>
          <a:prstGeom prst="rect">
            <a:avLst/>
          </a:prstGeom>
          <a:noFill/>
        </p:spPr>
        <p:txBody>
          <a:bodyPr wrap="square" rtlCol="0">
            <a:spAutoFit/>
          </a:bodyPr>
          <a:lstStyle/>
          <a:p>
            <a:pPr algn="l">
              <a:buNone/>
            </a:pPr>
            <a:endParaRPr lang="fi-FI" sz="1400" b="0" i="0" dirty="0">
              <a:effectLst/>
              <a:latin typeface="Source Sans Pro" panose="020B0503030403020204" pitchFamily="34" charset="0"/>
              <a:ea typeface="Source Sans Pro" panose="020B0503030403020204" pitchFamily="34" charset="0"/>
            </a:endParaRPr>
          </a:p>
          <a:p>
            <a:pPr algn="l">
              <a:buNone/>
            </a:pPr>
            <a:r>
              <a:rPr lang="fi-FI" sz="1400" b="1" i="0" dirty="0">
                <a:effectLst/>
                <a:latin typeface="Source Sans Pro" panose="020B0503030403020204" pitchFamily="34" charset="0"/>
                <a:ea typeface="Source Sans Pro" panose="020B0503030403020204" pitchFamily="34" charset="0"/>
              </a:rPr>
              <a:t>Golfkenttien laatu ja monipuoliset palvelut ratkaisevia</a:t>
            </a:r>
          </a:p>
          <a:p>
            <a:pPr algn="l">
              <a:buNone/>
            </a:pPr>
            <a:r>
              <a:rPr lang="fi-FI" sz="1400" b="0" i="0" dirty="0">
                <a:effectLst/>
                <a:latin typeface="Source Sans Pro" panose="020B0503030403020204" pitchFamily="34" charset="0"/>
                <a:ea typeface="Source Sans Pro" panose="020B0503030403020204" pitchFamily="34" charset="0"/>
              </a:rPr>
              <a:t>Golfmatkailijoille tärkeitä tekijöitä ovat kenttien kunto ja viimeistely sekä ilmapiiri, jotka arvioitiin tutkimuksessa tärkeiksi. Alueen houkuttelevuutta voidaan lisätä, mikäli voidaan tarjota ammattilaistasoisia golfkenttiä (tärkeää erityisesti italialaisille)</a:t>
            </a:r>
            <a:r>
              <a:rPr lang="fi-FI" sz="1400" dirty="0">
                <a:latin typeface="Source Sans Pro" panose="020B0503030403020204" pitchFamily="34" charset="0"/>
                <a:ea typeface="Source Sans Pro" panose="020B0503030403020204" pitchFamily="34" charset="0"/>
              </a:rPr>
              <a:t>. Tämä</a:t>
            </a:r>
            <a:r>
              <a:rPr lang="fi-FI" sz="1400" b="0" i="0" dirty="0">
                <a:effectLst/>
                <a:latin typeface="Source Sans Pro" panose="020B0503030403020204" pitchFamily="34" charset="0"/>
                <a:ea typeface="Source Sans Pro" panose="020B0503030403020204" pitchFamily="34" charset="0"/>
              </a:rPr>
              <a:t> yhdistettynä laadukkaisiin mukavuuksiin</a:t>
            </a:r>
            <a:r>
              <a:rPr lang="fi-FI" sz="1400" dirty="0">
                <a:latin typeface="Source Sans Pro" panose="020B0503030403020204" pitchFamily="34" charset="0"/>
                <a:ea typeface="Source Sans Pro" panose="020B0503030403020204" pitchFamily="34" charset="0"/>
              </a:rPr>
              <a:t> auttaa  houkuttelevuuden kasvattamisessa</a:t>
            </a:r>
            <a:r>
              <a:rPr lang="fi-FI" sz="1400" b="0" i="0" dirty="0">
                <a:effectLst/>
                <a:latin typeface="Source Sans Pro" panose="020B0503030403020204" pitchFamily="34" charset="0"/>
                <a:ea typeface="Source Sans Pro" panose="020B0503030403020204" pitchFamily="34" charset="0"/>
              </a:rPr>
              <a:t>. Erityisesti korkeamman tulotason vastaajat  arvottavat ammattilaistason kentät  korkeammalle.</a:t>
            </a:r>
          </a:p>
          <a:p>
            <a:pPr algn="l">
              <a:buNone/>
            </a:pPr>
            <a:r>
              <a:rPr lang="fi-FI" sz="1400" b="1" i="0" dirty="0">
                <a:effectLst/>
                <a:latin typeface="Source Sans Pro" panose="020B0503030403020204" pitchFamily="34" charset="0"/>
                <a:ea typeface="Source Sans Pro" panose="020B0503030403020204" pitchFamily="34" charset="0"/>
              </a:rPr>
              <a:t> </a:t>
            </a:r>
            <a:endParaRPr lang="fi-FI" sz="1400" b="0" i="0" dirty="0">
              <a:effectLst/>
              <a:latin typeface="Source Sans Pro" panose="020B0503030403020204" pitchFamily="34" charset="0"/>
              <a:ea typeface="Source Sans Pro" panose="020B0503030403020204" pitchFamily="34" charset="0"/>
            </a:endParaRPr>
          </a:p>
          <a:p>
            <a:pPr algn="l">
              <a:buNone/>
            </a:pPr>
            <a:r>
              <a:rPr lang="fi-FI" sz="1400" b="1" dirty="0">
                <a:latin typeface="Source Sans Pro" panose="020B0503030403020204" pitchFamily="34" charset="0"/>
                <a:ea typeface="Source Sans Pro" panose="020B0503030403020204" pitchFamily="34" charset="0"/>
              </a:rPr>
              <a:t>Maltillinen </a:t>
            </a:r>
            <a:r>
              <a:rPr lang="fi-FI" sz="1400" b="1" i="0" dirty="0">
                <a:effectLst/>
                <a:latin typeface="Source Sans Pro" panose="020B0503030403020204" pitchFamily="34" charset="0"/>
                <a:ea typeface="Source Sans Pro" panose="020B0503030403020204" pitchFamily="34" charset="0"/>
              </a:rPr>
              <a:t>hintataso kilpailuetuna</a:t>
            </a:r>
          </a:p>
          <a:p>
            <a:pPr algn="l">
              <a:buNone/>
            </a:pPr>
            <a:r>
              <a:rPr lang="fi-FI" sz="1400" dirty="0">
                <a:latin typeface="Source Sans Pro" panose="020B0503030403020204" pitchFamily="34" charset="0"/>
                <a:ea typeface="Source Sans Pro" panose="020B0503030403020204" pitchFamily="34" charset="0"/>
              </a:rPr>
              <a:t>Pääkaupunkiseutua ja Lappia maltillisempi h</a:t>
            </a:r>
            <a:r>
              <a:rPr lang="fi-FI" sz="1400" b="0" i="0" dirty="0">
                <a:effectLst/>
                <a:latin typeface="Source Sans Pro" panose="020B0503030403020204" pitchFamily="34" charset="0"/>
                <a:ea typeface="Source Sans Pro" panose="020B0503030403020204" pitchFamily="34" charset="0"/>
              </a:rPr>
              <a:t>intataso lisää Järvi-Suomen houkuttelevuutta erityisesti budjettimatkailijoiden ja perhematkailijoiden keskuudessa. Hintatekijöiden selkeä kommunikointi houkuttelevan elämyspaketin muodossa on tärkeää potentiaalisten matkailijoiden vakuuttamiseksi.</a:t>
            </a:r>
          </a:p>
          <a:p>
            <a:pPr algn="l">
              <a:buNone/>
            </a:pPr>
            <a:endParaRPr lang="fi-FI" sz="1400" b="1" i="0" dirty="0">
              <a:effectLst/>
              <a:latin typeface="Source Sans Pro" panose="020B0503030403020204" pitchFamily="34" charset="0"/>
              <a:ea typeface="Source Sans Pro" panose="020B0503030403020204" pitchFamily="34" charset="0"/>
            </a:endParaRPr>
          </a:p>
          <a:p>
            <a:pPr algn="l">
              <a:buNone/>
            </a:pPr>
            <a:r>
              <a:rPr lang="fi-FI" sz="1400" b="1" i="0" dirty="0">
                <a:effectLst/>
                <a:latin typeface="Source Sans Pro" panose="020B0503030403020204" pitchFamily="34" charset="0"/>
                <a:ea typeface="Source Sans Pro" panose="020B0503030403020204" pitchFamily="34" charset="0"/>
              </a:rPr>
              <a:t>Hakukoneet ja matkailusovellukset tärkeimpiä tiedonlähteitä</a:t>
            </a:r>
          </a:p>
          <a:p>
            <a:pPr algn="l"/>
            <a:r>
              <a:rPr lang="fi-FI" sz="1400" b="0" i="0" dirty="0">
                <a:effectLst/>
                <a:latin typeface="Source Sans Pro" panose="020B0503030403020204" pitchFamily="34" charset="0"/>
                <a:ea typeface="Source Sans Pro" panose="020B0503030403020204" pitchFamily="34" charset="0"/>
              </a:rPr>
              <a:t>Etelä-Euroopan golfmatkailijat käyttävät pääasiassa hakukoneita ja matkailusovelluksia suunnitellessaan matkojaan. Järvi-Suomen matkailun ja golftapahtumien näkyvyyttä on kasvatettava erityisesti näissä kanavissa, painottaen aiemmin mainittuja vetovoimatekijöitä.</a:t>
            </a:r>
          </a:p>
          <a:p>
            <a:endParaRPr lang="fi-FI" sz="1400" dirty="0">
              <a:latin typeface="Source Sans Pro" panose="020B0503030403020204" pitchFamily="34" charset="0"/>
              <a:ea typeface="Source Sans Pro" panose="020B0503030403020204" pitchFamily="34" charset="0"/>
            </a:endParaRPr>
          </a:p>
        </p:txBody>
      </p:sp>
    </p:spTree>
    <p:extLst>
      <p:ext uri="{BB962C8B-B14F-4D97-AF65-F5344CB8AC3E}">
        <p14:creationId xmlns:p14="http://schemas.microsoft.com/office/powerpoint/2010/main" val="266515271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tsikko 5">
            <a:extLst>
              <a:ext uri="{FF2B5EF4-FFF2-40B4-BE49-F238E27FC236}">
                <a16:creationId xmlns:a16="http://schemas.microsoft.com/office/drawing/2014/main" id="{F0D09B45-085D-C1B1-6C87-D26705629B9A}"/>
              </a:ext>
            </a:extLst>
          </p:cNvPr>
          <p:cNvSpPr>
            <a:spLocks noGrp="1"/>
          </p:cNvSpPr>
          <p:nvPr>
            <p:ph type="title"/>
          </p:nvPr>
        </p:nvSpPr>
        <p:spPr>
          <a:xfrm>
            <a:off x="838200" y="23601"/>
            <a:ext cx="10515600" cy="1325563"/>
          </a:xfrm>
        </p:spPr>
        <p:txBody>
          <a:bodyPr/>
          <a:lstStyle/>
          <a:p>
            <a:r>
              <a:rPr lang="fi-FI" dirty="0">
                <a:latin typeface="Source Sans Pro Semibold" panose="020B0603030403020204" pitchFamily="34" charset="0"/>
                <a:ea typeface="Source Sans Pro Semibold" panose="020B0603030403020204" pitchFamily="34" charset="0"/>
              </a:rPr>
              <a:t>Suositukset</a:t>
            </a:r>
            <a:endParaRPr lang="fi-FI" dirty="0"/>
          </a:p>
        </p:txBody>
      </p:sp>
      <p:sp>
        <p:nvSpPr>
          <p:cNvPr id="5" name="Dian numeron paikkamerkki 4">
            <a:extLst>
              <a:ext uri="{FF2B5EF4-FFF2-40B4-BE49-F238E27FC236}">
                <a16:creationId xmlns:a16="http://schemas.microsoft.com/office/drawing/2014/main" id="{144E6845-94BD-5F5E-B806-048C22E81A8D}"/>
              </a:ext>
            </a:extLst>
          </p:cNvPr>
          <p:cNvSpPr>
            <a:spLocks noGrp="1"/>
          </p:cNvSpPr>
          <p:nvPr>
            <p:ph type="sldNum" sz="quarter" idx="12"/>
          </p:nvPr>
        </p:nvSpPr>
        <p:spPr/>
        <p:txBody>
          <a:bodyPr/>
          <a:lstStyle/>
          <a:p>
            <a:fld id="{9AE0816B-83D0-7A4C-B938-1EA5F5A9312B}" type="slidenum">
              <a:rPr lang="fi-FI" smtClean="0"/>
              <a:pPr/>
              <a:t>32</a:t>
            </a:fld>
            <a:endParaRPr lang="fi-FI" dirty="0"/>
          </a:p>
        </p:txBody>
      </p:sp>
      <p:sp>
        <p:nvSpPr>
          <p:cNvPr id="7" name="Tekstiruutu 6">
            <a:extLst>
              <a:ext uri="{FF2B5EF4-FFF2-40B4-BE49-F238E27FC236}">
                <a16:creationId xmlns:a16="http://schemas.microsoft.com/office/drawing/2014/main" id="{4C5CF159-B3D4-8CAF-7748-7A4A55A24F18}"/>
              </a:ext>
            </a:extLst>
          </p:cNvPr>
          <p:cNvSpPr txBox="1"/>
          <p:nvPr/>
        </p:nvSpPr>
        <p:spPr>
          <a:xfrm>
            <a:off x="988766" y="1093371"/>
            <a:ext cx="10940476" cy="5909310"/>
          </a:xfrm>
          <a:prstGeom prst="rect">
            <a:avLst/>
          </a:prstGeom>
          <a:noFill/>
        </p:spPr>
        <p:txBody>
          <a:bodyPr wrap="square">
            <a:spAutoFit/>
          </a:bodyPr>
          <a:lstStyle/>
          <a:p>
            <a:pPr algn="l">
              <a:buNone/>
            </a:pPr>
            <a:r>
              <a:rPr lang="fi-FI" sz="1400" b="1" i="0" dirty="0">
                <a:effectLst/>
                <a:latin typeface="Source Sans Pro" panose="020B0503030403020204" pitchFamily="34" charset="0"/>
                <a:ea typeface="Source Sans Pro" panose="020B0503030403020204" pitchFamily="34" charset="0"/>
              </a:rPr>
              <a:t>Keskeisimmät toimenpidesuositukset:</a:t>
            </a:r>
          </a:p>
          <a:p>
            <a:pPr algn="l">
              <a:buNone/>
            </a:pPr>
            <a:endParaRPr lang="fi-FI" sz="1400" b="1" i="0" dirty="0">
              <a:effectLst/>
              <a:latin typeface="Source Sans Pro" panose="020B0503030403020204" pitchFamily="34" charset="0"/>
              <a:ea typeface="Source Sans Pro" panose="020B0503030403020204" pitchFamily="34" charset="0"/>
            </a:endParaRPr>
          </a:p>
          <a:p>
            <a:pPr algn="l">
              <a:buFont typeface="+mj-lt"/>
              <a:buAutoNum type="arabicPeriod"/>
            </a:pPr>
            <a:r>
              <a:rPr lang="fi-FI" sz="1400" b="1" dirty="0">
                <a:latin typeface="Source Sans Pro" panose="020B0503030403020204" pitchFamily="34" charset="0"/>
                <a:ea typeface="Source Sans Pro" panose="020B0503030403020204" pitchFamily="34" charset="0"/>
              </a:rPr>
              <a:t>Laadukas ja monikielinen palvelu</a:t>
            </a:r>
          </a:p>
          <a:p>
            <a:pPr lvl="1" algn="l"/>
            <a:r>
              <a:rPr lang="fi-FI" sz="1400" b="0" i="0" dirty="0">
                <a:effectLst/>
                <a:latin typeface="Source Sans Pro" panose="020B0503030403020204" pitchFamily="34" charset="0"/>
                <a:ea typeface="Source Sans Pro" panose="020B0503030403020204" pitchFamily="34" charset="0"/>
              </a:rPr>
              <a:t>Varmista, että alueen matkailu</a:t>
            </a:r>
            <a:r>
              <a:rPr lang="fi-FI" sz="1400" dirty="0">
                <a:latin typeface="Source Sans Pro" panose="020B0503030403020204" pitchFamily="34" charset="0"/>
                <a:ea typeface="Source Sans Pro" panose="020B0503030403020204" pitchFamily="34" charset="0"/>
              </a:rPr>
              <a:t>- / golf</a:t>
            </a:r>
            <a:r>
              <a:rPr lang="fi-FI" sz="1400" b="0" i="0" dirty="0">
                <a:effectLst/>
                <a:latin typeface="Source Sans Pro" panose="020B0503030403020204" pitchFamily="34" charset="0"/>
                <a:ea typeface="Source Sans Pro" panose="020B0503030403020204" pitchFamily="34" charset="0"/>
              </a:rPr>
              <a:t>yrittäjillä on saatavilla englanninkielistä palvelua. </a:t>
            </a:r>
            <a:r>
              <a:rPr lang="fi-FI" sz="1400" dirty="0">
                <a:latin typeface="Source Sans Pro" panose="020B0503030403020204" pitchFamily="34" charset="0"/>
                <a:ea typeface="Source Sans Pro" panose="020B0503030403020204" pitchFamily="34" charset="0"/>
              </a:rPr>
              <a:t>Voidaanko yrityksiä tukea esim. </a:t>
            </a:r>
            <a:r>
              <a:rPr lang="fi-FI" sz="1400" b="0" i="0" dirty="0">
                <a:effectLst/>
                <a:latin typeface="Source Sans Pro" panose="020B0503030403020204" pitchFamily="34" charset="0"/>
                <a:ea typeface="Source Sans Pro" panose="020B0503030403020204" pitchFamily="34" charset="0"/>
              </a:rPr>
              <a:t>kielikoulutuksilla tai valmiilla materiaaleilla</a:t>
            </a:r>
            <a:r>
              <a:rPr lang="fi-FI" sz="1400" dirty="0">
                <a:latin typeface="Source Sans Pro" panose="020B0503030403020204" pitchFamily="34" charset="0"/>
                <a:ea typeface="Source Sans Pro" panose="020B0503030403020204" pitchFamily="34" charset="0"/>
              </a:rPr>
              <a:t>?</a:t>
            </a:r>
            <a:r>
              <a:rPr lang="fi-FI" sz="1400" b="0" i="0" dirty="0">
                <a:effectLst/>
                <a:latin typeface="Source Sans Pro" panose="020B0503030403020204" pitchFamily="34" charset="0"/>
                <a:ea typeface="Source Sans Pro" panose="020B0503030403020204" pitchFamily="34" charset="0"/>
              </a:rPr>
              <a:t> </a:t>
            </a:r>
            <a:r>
              <a:rPr lang="fi-FI" sz="1400" dirty="0">
                <a:latin typeface="Source Sans Pro" panose="020B0503030403020204" pitchFamily="34" charset="0"/>
                <a:ea typeface="Source Sans Pro" panose="020B0503030403020204" pitchFamily="34" charset="0"/>
              </a:rPr>
              <a:t>Suosittelemme laatimaan k</a:t>
            </a:r>
            <a:r>
              <a:rPr lang="fi-FI" sz="1400" b="0" i="0" dirty="0">
                <a:effectLst/>
                <a:latin typeface="Source Sans Pro" panose="020B0503030403020204" pitchFamily="34" charset="0"/>
                <a:ea typeface="Source Sans Pro" panose="020B0503030403020204" pitchFamily="34" charset="0"/>
              </a:rPr>
              <a:t>ansainvälisiä golfmatkailijoita palvelevia selkeitä verkkosivuja ja markkinointimateriaaleja useilla kielillä (englanti, espanja, italia) nostamaan alueen houkuttelevuutta.</a:t>
            </a:r>
          </a:p>
          <a:p>
            <a:pPr algn="l">
              <a:buFont typeface="+mj-lt"/>
              <a:buAutoNum type="arabicPeriod"/>
            </a:pPr>
            <a:r>
              <a:rPr lang="fi-FI" sz="1400" b="1" i="0" dirty="0">
                <a:effectLst/>
                <a:latin typeface="Source Sans Pro" panose="020B0503030403020204" pitchFamily="34" charset="0"/>
                <a:ea typeface="Source Sans Pro" panose="020B0503030403020204" pitchFamily="34" charset="0"/>
              </a:rPr>
              <a:t>Ainutlaatuisten golftapahtumien järjestäminen</a:t>
            </a:r>
            <a:endParaRPr lang="fi-FI" sz="1400" b="0" i="0" dirty="0">
              <a:effectLst/>
              <a:latin typeface="Source Sans Pro" panose="020B0503030403020204" pitchFamily="34" charset="0"/>
              <a:ea typeface="Source Sans Pro" panose="020B0503030403020204" pitchFamily="34" charset="0"/>
            </a:endParaRPr>
          </a:p>
          <a:p>
            <a:pPr lvl="1" algn="l"/>
            <a:r>
              <a:rPr lang="fi-FI" sz="1400" b="0" i="0" dirty="0">
                <a:effectLst/>
                <a:latin typeface="Source Sans Pro" panose="020B0503030403020204" pitchFamily="34" charset="0"/>
                <a:ea typeface="Source Sans Pro" panose="020B0503030403020204" pitchFamily="34" charset="0"/>
              </a:rPr>
              <a:t>Järjestä erottuvia tapahtumia, kuten </a:t>
            </a:r>
            <a:r>
              <a:rPr lang="fi-FI" sz="1400" b="1" i="0" dirty="0">
                <a:effectLst/>
                <a:latin typeface="Source Sans Pro" panose="020B0503030403020204" pitchFamily="34" charset="0"/>
                <a:ea typeface="Source Sans Pro" panose="020B0503030403020204" pitchFamily="34" charset="0"/>
              </a:rPr>
              <a:t>keskiyön golf-turnauksia</a:t>
            </a:r>
            <a:r>
              <a:rPr lang="fi-FI" sz="1400" b="0" i="0" dirty="0">
                <a:effectLst/>
                <a:latin typeface="Source Sans Pro" panose="020B0503030403020204" pitchFamily="34" charset="0"/>
                <a:ea typeface="Source Sans Pro" panose="020B0503030403020204" pitchFamily="34" charset="0"/>
              </a:rPr>
              <a:t>, jotka hyödyntävät Suomen valoisia kesäöitä. Täydennä niitä lisäelementeillä, kuten paikallista ruokakulttuuria esittelevillä iltajuhlilla tai luontokierroksilla.  </a:t>
            </a:r>
          </a:p>
          <a:p>
            <a:pPr algn="l">
              <a:buFont typeface="+mj-lt"/>
              <a:buAutoNum type="arabicPeriod"/>
            </a:pPr>
            <a:r>
              <a:rPr lang="fi-FI" sz="1400" b="1" i="0" dirty="0">
                <a:effectLst/>
                <a:latin typeface="Source Sans Pro" panose="020B0503030403020204" pitchFamily="34" charset="0"/>
                <a:ea typeface="Source Sans Pro" panose="020B0503030403020204" pitchFamily="34" charset="0"/>
              </a:rPr>
              <a:t>Monipuolisten aktiviteettipakettien kehittäminen</a:t>
            </a:r>
            <a:endParaRPr lang="fi-FI" sz="1400" b="0" i="0" dirty="0">
              <a:effectLst/>
              <a:latin typeface="Source Sans Pro" panose="020B0503030403020204" pitchFamily="34" charset="0"/>
              <a:ea typeface="Source Sans Pro" panose="020B0503030403020204" pitchFamily="34" charset="0"/>
            </a:endParaRPr>
          </a:p>
          <a:p>
            <a:pPr lvl="1" algn="l"/>
            <a:r>
              <a:rPr lang="fi-FI" sz="1400" b="0" i="0" dirty="0">
                <a:effectLst/>
                <a:latin typeface="Source Sans Pro" panose="020B0503030403020204" pitchFamily="34" charset="0"/>
                <a:ea typeface="Source Sans Pro" panose="020B0503030403020204" pitchFamily="34" charset="0"/>
              </a:rPr>
              <a:t>Luo golfmatkailijoille suunnattuja paketteja, jotka yhdistävät golfin muihin vetovoimatekijöihin, kuten patikointiin,</a:t>
            </a:r>
            <a:r>
              <a:rPr lang="fi-FI" sz="1400" dirty="0">
                <a:latin typeface="Source Sans Pro" panose="020B0503030403020204" pitchFamily="34" charset="0"/>
                <a:ea typeface="Source Sans Pro" panose="020B0503030403020204" pitchFamily="34" charset="0"/>
              </a:rPr>
              <a:t> </a:t>
            </a:r>
            <a:r>
              <a:rPr lang="fi-FI" sz="1400" b="0" i="0" dirty="0">
                <a:effectLst/>
                <a:latin typeface="Source Sans Pro" panose="020B0503030403020204" pitchFamily="34" charset="0"/>
                <a:ea typeface="Source Sans Pro" panose="020B0503030403020204" pitchFamily="34" charset="0"/>
              </a:rPr>
              <a:t> järviristeilyihin ja saunomiseen. Näin pystytään houkuttelemaan matkailijoita, jotka arvostavat monipuolisia elämyksiä. </a:t>
            </a:r>
            <a:r>
              <a:rPr lang="fi-FI" sz="1400" i="0" dirty="0">
                <a:effectLst/>
                <a:latin typeface="Source Sans Pro" panose="020B0503030403020204" pitchFamily="34" charset="0"/>
                <a:ea typeface="Source Sans Pro" panose="020B0503030403020204" pitchFamily="34" charset="0"/>
              </a:rPr>
              <a:t>Esimerkiksi “Elokuu Järvi-Suomessa: Golfia ja luontoa” -konsepti voisi herättää kiinnostusta.</a:t>
            </a:r>
          </a:p>
          <a:p>
            <a:pPr algn="l">
              <a:buFont typeface="+mj-lt"/>
              <a:buAutoNum type="arabicPeriod"/>
            </a:pPr>
            <a:r>
              <a:rPr lang="fi-FI" sz="1400" b="1" i="0" dirty="0">
                <a:effectLst/>
                <a:latin typeface="Source Sans Pro" panose="020B0503030403020204" pitchFamily="34" charset="0"/>
                <a:ea typeface="Source Sans Pro" panose="020B0503030403020204" pitchFamily="34" charset="0"/>
              </a:rPr>
              <a:t>Turvallisuuden ja ainutlaatuisen luonnon korostaminen viestinnässä</a:t>
            </a:r>
            <a:endParaRPr lang="fi-FI" sz="1400" b="0" i="0" dirty="0">
              <a:effectLst/>
              <a:latin typeface="Source Sans Pro" panose="020B0503030403020204" pitchFamily="34" charset="0"/>
              <a:ea typeface="Source Sans Pro" panose="020B0503030403020204" pitchFamily="34" charset="0"/>
            </a:endParaRPr>
          </a:p>
          <a:p>
            <a:pPr lvl="1" algn="l"/>
            <a:r>
              <a:rPr lang="fi-FI" sz="1400" b="0" i="0" dirty="0">
                <a:effectLst/>
                <a:latin typeface="Source Sans Pro" panose="020B0503030403020204" pitchFamily="34" charset="0"/>
                <a:ea typeface="Source Sans Pro" panose="020B0503030403020204" pitchFamily="34" charset="0"/>
              </a:rPr>
              <a:t>Korosta markkinoinnissa Järvi-Suomen turvallisuutta, luonnonläheisyyttä ja rauhallisuutta. Näillä teemoilla on erityinen vetovoima lapsiperheille ja niille matkailijoille, jotka etsivät rentoutumis- ja aktiivilomakohteita.</a:t>
            </a:r>
          </a:p>
          <a:p>
            <a:pPr algn="l">
              <a:buFont typeface="+mj-lt"/>
              <a:buAutoNum type="arabicPeriod"/>
            </a:pPr>
            <a:r>
              <a:rPr lang="fi-FI" sz="1400" b="1" i="0" dirty="0">
                <a:effectLst/>
                <a:latin typeface="Source Sans Pro" panose="020B0503030403020204" pitchFamily="34" charset="0"/>
                <a:ea typeface="Source Sans Pro" panose="020B0503030403020204" pitchFamily="34" charset="0"/>
              </a:rPr>
              <a:t>Alueen saavutettavuuden ja hintakilpailukyvyn parantaminen</a:t>
            </a:r>
            <a:endParaRPr lang="fi-FI" sz="1400" b="0" i="0" dirty="0">
              <a:effectLst/>
              <a:latin typeface="Source Sans Pro" panose="020B0503030403020204" pitchFamily="34" charset="0"/>
              <a:ea typeface="Source Sans Pro" panose="020B0503030403020204" pitchFamily="34" charset="0"/>
            </a:endParaRPr>
          </a:p>
          <a:p>
            <a:pPr lvl="1"/>
            <a:r>
              <a:rPr lang="fi-FI" sz="1400" b="0" i="0" dirty="0">
                <a:effectLst/>
                <a:latin typeface="Source Sans Pro" panose="020B0503030403020204" pitchFamily="34" charset="0"/>
                <a:ea typeface="Source Sans Pro" panose="020B0503030403020204" pitchFamily="34" charset="0"/>
              </a:rPr>
              <a:t>On tärkeä tehdä yhteistyötä matkailuyritysten kanssa edullisten kuljetus- ja majoitusvaihtoehtojen kehittämiseksi. Alueen saavutettavuuden parantamista on hyvä pohtia, kehittämällä suoria kuljetusyhteyksiä alueelle esimerkiksi kaupunkien lentokentiltä ja varmentamalla että esim. autonvuokraus kentältä on mahdollisimman sujuvaa. Vaikka valtaosa vastaajista kertoi olevansa omatoimimatkailijoita, tarjoa myös matkailijoille pakettiratkaisuja, jotka sisältävät kuljetuksia, majoitusta ja golfia. Kohdenna viestiä kilpailukykyisestä hintatasosta erityisesti budjettimatkailijoille ja suurille ryhmille.  “</a:t>
            </a:r>
            <a:r>
              <a:rPr lang="fi-FI" sz="1400" dirty="0" err="1">
                <a:latin typeface="Source Sans Pro" panose="020B0503030403020204" pitchFamily="34" charset="0"/>
                <a:ea typeface="Source Sans Pro" panose="020B0503030403020204" pitchFamily="34" charset="0"/>
              </a:rPr>
              <a:t>All</a:t>
            </a:r>
            <a:r>
              <a:rPr lang="fi-FI" sz="1400" dirty="0">
                <a:latin typeface="Source Sans Pro" panose="020B0503030403020204" pitchFamily="34" charset="0"/>
                <a:ea typeface="Source Sans Pro" panose="020B0503030403020204" pitchFamily="34" charset="0"/>
              </a:rPr>
              <a:t> </a:t>
            </a:r>
            <a:r>
              <a:rPr lang="fi-FI" sz="1400" dirty="0" err="1">
                <a:latin typeface="Source Sans Pro" panose="020B0503030403020204" pitchFamily="34" charset="0"/>
                <a:ea typeface="Source Sans Pro" panose="020B0503030403020204" pitchFamily="34" charset="0"/>
              </a:rPr>
              <a:t>inclusive</a:t>
            </a:r>
            <a:r>
              <a:rPr lang="fi-FI" sz="1400" b="0" i="0" dirty="0">
                <a:effectLst/>
                <a:latin typeface="Source Sans Pro" panose="020B0503030403020204" pitchFamily="34" charset="0"/>
                <a:ea typeface="Source Sans Pro" panose="020B0503030403020204" pitchFamily="34" charset="0"/>
              </a:rPr>
              <a:t>” -tyyppisillä paketeilla voisi olla kysyntää, joissa golftapahtumat ja muut palvelut ovat helposti ymmärrettävissä. Tämä on tärkeää etenkin niille kohderyhmille, jotka vertailevat hintoja aktiivisesti. </a:t>
            </a:r>
            <a:r>
              <a:rPr lang="fi-FI" sz="1400" dirty="0">
                <a:latin typeface="Source Sans Pro" panose="020B0503030403020204" pitchFamily="34" charset="0"/>
                <a:ea typeface="Source Sans Pro" panose="020B0503030403020204" pitchFamily="34" charset="0"/>
              </a:rPr>
              <a:t> Kustannukset oli keskeisin syy  mikä herätti pohdintaa vastaajissa kysyttäessä voisiko harkita Järvi-Suomea seuraavaksi golf- ja matkailukohteeksi.</a:t>
            </a:r>
            <a:endParaRPr lang="fi-FI" sz="1400" b="0" i="0" dirty="0">
              <a:effectLst/>
              <a:latin typeface="Source Sans Pro" panose="020B0503030403020204" pitchFamily="34" charset="0"/>
              <a:ea typeface="Source Sans Pro" panose="020B0503030403020204" pitchFamily="34" charset="0"/>
            </a:endParaRPr>
          </a:p>
          <a:p>
            <a:pPr lvl="1" algn="l"/>
            <a:endParaRPr lang="fi-FI" sz="1400" b="0" i="0" dirty="0">
              <a:effectLst/>
              <a:latin typeface="Source Sans Pro" panose="020B0503030403020204" pitchFamily="34" charset="0"/>
              <a:ea typeface="Source Sans Pro" panose="020B0503030403020204" pitchFamily="34" charset="0"/>
            </a:endParaRPr>
          </a:p>
          <a:p>
            <a:pPr algn="l"/>
            <a:r>
              <a:rPr lang="fi-FI" sz="1400" b="0" i="0" dirty="0">
                <a:effectLst/>
                <a:latin typeface="Source Sans Pro" panose="020B0503030403020204" pitchFamily="34" charset="0"/>
                <a:ea typeface="Source Sans Pro" panose="020B0503030403020204" pitchFamily="34" charset="0"/>
              </a:rPr>
              <a:t> </a:t>
            </a:r>
          </a:p>
        </p:txBody>
      </p:sp>
    </p:spTree>
    <p:extLst>
      <p:ext uri="{BB962C8B-B14F-4D97-AF65-F5344CB8AC3E}">
        <p14:creationId xmlns:p14="http://schemas.microsoft.com/office/powerpoint/2010/main" val="41998644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Otsikko 6">
            <a:extLst>
              <a:ext uri="{FF2B5EF4-FFF2-40B4-BE49-F238E27FC236}">
                <a16:creationId xmlns:a16="http://schemas.microsoft.com/office/drawing/2014/main" id="{AAAB962B-B95F-5297-4A78-665EE288F1D8}"/>
              </a:ext>
            </a:extLst>
          </p:cNvPr>
          <p:cNvSpPr>
            <a:spLocks noGrp="1"/>
          </p:cNvSpPr>
          <p:nvPr>
            <p:ph type="title"/>
          </p:nvPr>
        </p:nvSpPr>
        <p:spPr/>
        <p:txBody>
          <a:bodyPr/>
          <a:lstStyle/>
          <a:p>
            <a:r>
              <a:rPr lang="fi-FI" sz="3600" dirty="0">
                <a:latin typeface="Source Sans Pro Semibold" panose="020B0603030403020204" pitchFamily="34" charset="0"/>
                <a:ea typeface="Source Sans Pro Semibold" panose="020B0603030403020204" pitchFamily="34" charset="0"/>
                <a:cs typeface="+mj-cs"/>
              </a:rPr>
              <a:t>Varmistetaan yhdessä tulosten hyödyntäminen</a:t>
            </a:r>
            <a:endParaRPr lang="fi-FI" dirty="0"/>
          </a:p>
        </p:txBody>
      </p:sp>
      <p:sp>
        <p:nvSpPr>
          <p:cNvPr id="6" name="Dian numeron paikkamerkki 5">
            <a:extLst>
              <a:ext uri="{FF2B5EF4-FFF2-40B4-BE49-F238E27FC236}">
                <a16:creationId xmlns:a16="http://schemas.microsoft.com/office/drawing/2014/main" id="{7167B9D2-380E-980B-CB38-DC3A2820B43B}"/>
              </a:ext>
            </a:extLst>
          </p:cNvPr>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9AE0816B-83D0-7A4C-B938-1EA5F5A9312B}" type="slidenum">
              <a:rPr kumimoji="0" lang="fi-FI" sz="1000" b="1" i="0" u="none" strike="noStrike" kern="1200" cap="none" spc="0" normalizeH="0" baseline="0" noProof="0" smtClean="0">
                <a:ln>
                  <a:noFill/>
                </a:ln>
                <a:solidFill>
                  <a:srgbClr val="2C1A46"/>
                </a:solidFill>
                <a:effectLst/>
                <a:uLnTx/>
                <a:uFillTx/>
                <a:latin typeface="Source Sans Pro SemiBold" panose="020B0503030403020204" pitchFamily="34" charset="0"/>
                <a:ea typeface="Source Sans Pro SemiBold" panose="020B0503030403020204" pitchFamily="34" charset="0"/>
              </a:rPr>
              <a:pPr marL="0" marR="0" lvl="0" indent="0" algn="ctr" defTabSz="914400" rtl="0" eaLnBrk="1" fontAlgn="auto" latinLnBrk="0" hangingPunct="1">
                <a:lnSpc>
                  <a:spcPct val="100000"/>
                </a:lnSpc>
                <a:spcBef>
                  <a:spcPts val="0"/>
                </a:spcBef>
                <a:spcAft>
                  <a:spcPts val="0"/>
                </a:spcAft>
                <a:buClrTx/>
                <a:buSzTx/>
                <a:buFontTx/>
                <a:buNone/>
                <a:tabLst/>
                <a:defRPr/>
              </a:pPr>
              <a:t>33</a:t>
            </a:fld>
            <a:endParaRPr kumimoji="0" lang="fi-FI" sz="1000" b="1" i="0" u="none" strike="noStrike" kern="1200" cap="none" spc="0" normalizeH="0" baseline="0" noProof="0" dirty="0">
              <a:ln>
                <a:noFill/>
              </a:ln>
              <a:solidFill>
                <a:srgbClr val="2C1A46"/>
              </a:solidFill>
              <a:effectLst/>
              <a:uLnTx/>
              <a:uFillTx/>
              <a:latin typeface="Source Sans Pro SemiBold" panose="020B0503030403020204" pitchFamily="34" charset="0"/>
              <a:ea typeface="Source Sans Pro SemiBold" panose="020B0503030403020204" pitchFamily="34" charset="0"/>
            </a:endParaRPr>
          </a:p>
        </p:txBody>
      </p:sp>
      <p:sp>
        <p:nvSpPr>
          <p:cNvPr id="9" name="Tekstiruutu 8">
            <a:extLst>
              <a:ext uri="{FF2B5EF4-FFF2-40B4-BE49-F238E27FC236}">
                <a16:creationId xmlns:a16="http://schemas.microsoft.com/office/drawing/2014/main" id="{1C8BA33E-AF98-365B-124B-4BBC6BFF0CB7}"/>
              </a:ext>
            </a:extLst>
          </p:cNvPr>
          <p:cNvSpPr txBox="1"/>
          <p:nvPr/>
        </p:nvSpPr>
        <p:spPr>
          <a:xfrm>
            <a:off x="838200" y="1316077"/>
            <a:ext cx="9547083" cy="553998"/>
          </a:xfrm>
          <a:prstGeom prst="rect">
            <a:avLst/>
          </a:prstGeom>
          <a:noFill/>
        </p:spPr>
        <p:txBody>
          <a:bodyPr wrap="square" lIns="121920" tIns="60960" rIns="121920" bIns="60960" rtlCol="0" anchor="t">
            <a:spAutoFit/>
          </a:bodyPr>
          <a:lstStyle>
            <a:defPPr>
              <a:defRPr lang="fi-FI"/>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marL="0" marR="0" lvl="0" indent="0" algn="l" defTabSz="914377" rtl="0" eaLnBrk="1" fontAlgn="auto" latinLnBrk="0" hangingPunct="1">
              <a:lnSpc>
                <a:spcPct val="100000"/>
              </a:lnSpc>
              <a:spcBef>
                <a:spcPts val="0"/>
              </a:spcBef>
              <a:spcAft>
                <a:spcPts val="0"/>
              </a:spcAft>
              <a:buClrTx/>
              <a:buSzTx/>
              <a:buFontTx/>
              <a:buNone/>
              <a:tabLst/>
              <a:defRPr/>
            </a:pPr>
            <a:r>
              <a:rPr kumimoji="0" lang="fi-FI" sz="1400" b="0" i="0" u="none" strike="noStrike" kern="1200" cap="none" spc="0" normalizeH="0" baseline="0" noProof="0" dirty="0">
                <a:ln>
                  <a:noFill/>
                </a:ln>
                <a:solidFill>
                  <a:srgbClr val="2C1A46"/>
                </a:solidFill>
                <a:effectLst/>
                <a:uLnTx/>
                <a:uFillTx/>
                <a:latin typeface="Source Sans Pro Semibold" panose="020B0603030403020204" pitchFamily="34" charset="0"/>
                <a:ea typeface="Source Sans Pro Semibold" panose="020B0603030403020204" pitchFamily="34" charset="0"/>
                <a:cs typeface="+mn-cs"/>
              </a:rPr>
              <a:t>Kerro miten onnistuimme! </a:t>
            </a:r>
          </a:p>
          <a:p>
            <a:pPr marL="0" marR="0" lvl="0" indent="0" algn="l" defTabSz="685800" rtl="0" eaLnBrk="1" fontAlgn="auto" latinLnBrk="0" hangingPunct="1">
              <a:lnSpc>
                <a:spcPct val="100000"/>
              </a:lnSpc>
              <a:spcBef>
                <a:spcPts val="0"/>
              </a:spcBef>
              <a:spcAft>
                <a:spcPts val="0"/>
              </a:spcAft>
              <a:buClrTx/>
              <a:buSzTx/>
              <a:buFontTx/>
              <a:buNone/>
              <a:tabLst/>
              <a:defRPr/>
            </a:pPr>
            <a:r>
              <a:rPr kumimoji="0" lang="fi-FI" sz="1400" b="0" i="0" u="none" strike="noStrike" kern="1200" cap="none" spc="0" normalizeH="0" baseline="0" noProof="0" dirty="0">
                <a:ln>
                  <a:noFill/>
                </a:ln>
                <a:solidFill>
                  <a:srgbClr val="2C1A46"/>
                </a:solidFill>
                <a:effectLst/>
                <a:uLnTx/>
                <a:uFillTx/>
                <a:latin typeface="Source Sans Pro Semibold"/>
                <a:ea typeface="Source Sans Pro Semibold"/>
                <a:cs typeface="+mn-cs"/>
              </a:rPr>
              <a:t>Auta meitä kehittymään vastaamalla lyhyeen palautekyselyyn. Kysely toimitetaan sinulle sähköpostilla, kiitos.  </a:t>
            </a:r>
            <a:endParaRPr kumimoji="0" lang="fi-FI" sz="1400" b="0" i="0" u="none" strike="noStrike" kern="1200" cap="none" spc="0" normalizeH="0" baseline="0" noProof="0" dirty="0">
              <a:ln>
                <a:noFill/>
              </a:ln>
              <a:solidFill>
                <a:srgbClr val="2C1A46"/>
              </a:solidFill>
              <a:effectLst/>
              <a:uLnTx/>
              <a:uFillTx/>
              <a:latin typeface="Source Sans Pro Semibold" panose="020B0603030403020204" pitchFamily="34" charset="0"/>
              <a:ea typeface="Source Sans Pro Semibold" panose="020B0603030403020204" pitchFamily="34" charset="0"/>
              <a:cs typeface="+mn-cs"/>
            </a:endParaRPr>
          </a:p>
        </p:txBody>
      </p:sp>
      <p:sp>
        <p:nvSpPr>
          <p:cNvPr id="10" name="Suorakulmio 9">
            <a:extLst>
              <a:ext uri="{FF2B5EF4-FFF2-40B4-BE49-F238E27FC236}">
                <a16:creationId xmlns:a16="http://schemas.microsoft.com/office/drawing/2014/main" id="{E41426E2-5C3D-9A2C-A37F-72D59125B629}"/>
              </a:ext>
            </a:extLst>
          </p:cNvPr>
          <p:cNvSpPr/>
          <p:nvPr/>
        </p:nvSpPr>
        <p:spPr>
          <a:xfrm>
            <a:off x="5092845" y="2388411"/>
            <a:ext cx="4756847" cy="1795043"/>
          </a:xfrm>
          <a:prstGeom prst="rect">
            <a:avLst/>
          </a:prstGeom>
        </p:spPr>
        <p:txBody>
          <a:bodyPr wrap="square" lIns="121920" tIns="60960" rIns="121920" bIns="60960" anchor="t">
            <a:spAutoFit/>
          </a:bodyPr>
          <a:lstStyle>
            <a:defPPr>
              <a:defRPr lang="fi-FI"/>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1800" b="1" i="0" u="none" strike="noStrike" kern="1200" cap="none" spc="0" normalizeH="0" baseline="0" noProof="1">
                <a:ln>
                  <a:noFill/>
                </a:ln>
                <a:solidFill>
                  <a:srgbClr val="2C1A46"/>
                </a:solidFill>
                <a:effectLst/>
                <a:uLnTx/>
                <a:uFillTx/>
                <a:latin typeface="Source Sans Pro Semibold"/>
                <a:ea typeface="Source Sans Pro Semibold"/>
                <a:cs typeface="+mn-cs"/>
              </a:rPr>
              <a:t>INNA JAUHIAINEN</a:t>
            </a:r>
          </a:p>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fi-FI" sz="1333" b="0" i="0" u="none" strike="noStrike" kern="1200" cap="none" spc="0" normalizeH="0" baseline="0" noProof="1">
              <a:ln>
                <a:noFill/>
              </a:ln>
              <a:solidFill>
                <a:srgbClr val="2C1A46"/>
              </a:solidFill>
              <a:effectLst/>
              <a:uLnTx/>
              <a:uFillTx/>
              <a:latin typeface="Source Sans Pro" panose="020B0503030403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1333" b="0" i="0" u="none" strike="noStrike" kern="1200" cap="none" spc="0" normalizeH="0" baseline="0" noProof="1">
                <a:ln>
                  <a:noFill/>
                </a:ln>
                <a:solidFill>
                  <a:srgbClr val="2C1A46"/>
                </a:solidFill>
                <a:effectLst/>
                <a:uLnTx/>
                <a:uFillTx/>
                <a:latin typeface="Calibri" panose="020F0502020204030204"/>
                <a:ea typeface="Calibri" panose="020F0502020204030204"/>
                <a:cs typeface="Calibri" panose="020F0502020204030204"/>
              </a:rPr>
              <a:t>Asiakaspäällikkö</a:t>
            </a:r>
            <a:endParaRPr kumimoji="0" lang="fi-FI" sz="1800" b="0" i="0" u="none" strike="noStrike" kern="1200" cap="none" spc="0" normalizeH="0" baseline="0" noProof="0" dirty="0">
              <a:ln>
                <a:noFill/>
              </a:ln>
              <a:solidFill>
                <a:srgbClr val="2C1A46"/>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1333" b="0" i="0" u="none" strike="noStrike" kern="1200" cap="none" spc="0" normalizeH="0" baseline="0" noProof="1">
                <a:ln>
                  <a:noFill/>
                </a:ln>
                <a:solidFill>
                  <a:srgbClr val="2C1A46"/>
                </a:solidFill>
                <a:effectLst/>
                <a:uLnTx/>
                <a:uFillTx/>
                <a:latin typeface="Calibri" panose="020F0502020204030204"/>
                <a:ea typeface="Calibri" panose="020F0502020204030204"/>
                <a:cs typeface="Calibri" panose="020F0502020204030204"/>
              </a:rPr>
              <a:t>inna.jauhiainen@innolink.fi</a:t>
            </a:r>
            <a:endParaRPr kumimoji="0" lang="fi-FI" sz="1800" b="0" i="0" u="none" strike="noStrike" kern="1200" cap="none" spc="0" normalizeH="0" baseline="0" noProof="0" dirty="0">
              <a:ln>
                <a:noFill/>
              </a:ln>
              <a:solidFill>
                <a:srgbClr val="2C1A46"/>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1333" b="0" i="0" u="none" strike="noStrike" kern="1200" cap="none" spc="0" normalizeH="0" baseline="0" noProof="1">
                <a:ln>
                  <a:noFill/>
                </a:ln>
                <a:solidFill>
                  <a:srgbClr val="2C1A46"/>
                </a:solidFill>
                <a:effectLst/>
                <a:uLnTx/>
                <a:uFillTx/>
                <a:latin typeface="Calibri" panose="020F0502020204030204"/>
                <a:ea typeface="Calibri" panose="020F0502020204030204"/>
                <a:cs typeface="Calibri" panose="020F0502020204030204"/>
              </a:rPr>
              <a:t>+358 50 405 8856</a:t>
            </a:r>
            <a:endParaRPr kumimoji="0" lang="fi-FI" sz="1800" b="0" i="0" u="none" strike="noStrike" kern="1200" cap="none" spc="0" normalizeH="0" baseline="0" noProof="0" dirty="0">
              <a:ln>
                <a:noFill/>
              </a:ln>
              <a:solidFill>
                <a:srgbClr val="2C1A46"/>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i-FI" sz="1333" b="0" i="0" u="none" strike="noStrike" kern="1200" cap="none" spc="0" normalizeH="0" baseline="0" noProof="1">
              <a:ln>
                <a:noFill/>
              </a:ln>
              <a:solidFill>
                <a:srgbClr val="2C1A46"/>
              </a:solidFill>
              <a:effectLst/>
              <a:uLnTx/>
              <a:uFillTx/>
              <a:latin typeface="Source Sans Pro" panose="020B0503030403020204" pitchFamily="34" charset="0"/>
              <a:ea typeface="Source Sans Pro" panose="020B0503030403020204" pitchFamily="34" charset="0"/>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1200" b="0" i="0" u="none" strike="noStrike" kern="1200" cap="none" spc="0" normalizeH="0" baseline="0" noProof="1">
                <a:ln>
                  <a:noFill/>
                </a:ln>
                <a:solidFill>
                  <a:srgbClr val="2C1A46"/>
                </a:solidFill>
                <a:effectLst/>
                <a:uLnTx/>
                <a:uFillTx/>
                <a:latin typeface="Source Sans Pro"/>
                <a:ea typeface="Source Sans Pro"/>
                <a:cs typeface="+mn-cs"/>
              </a:rPr>
              <a:t>Ollaan yhteydessä - vastaan mielelläni kysymyksiinne sekä autan tulosten hyödyntämisessä.</a:t>
            </a:r>
            <a:endParaRPr kumimoji="0" lang="fi-FI" sz="1333" b="0" i="0" u="none" strike="noStrike" kern="1200" cap="none" spc="0" normalizeH="0" baseline="0" noProof="1">
              <a:ln>
                <a:noFill/>
              </a:ln>
              <a:solidFill>
                <a:srgbClr val="2C1A46"/>
              </a:solidFill>
              <a:effectLst/>
              <a:uLnTx/>
              <a:uFillTx/>
              <a:latin typeface="Source Sans Pro"/>
              <a:ea typeface="Source Sans Pro"/>
              <a:cs typeface="+mn-cs"/>
            </a:endParaRPr>
          </a:p>
        </p:txBody>
      </p:sp>
      <p:grpSp>
        <p:nvGrpSpPr>
          <p:cNvPr id="11" name="Ryhmä 10">
            <a:extLst>
              <a:ext uri="{FF2B5EF4-FFF2-40B4-BE49-F238E27FC236}">
                <a16:creationId xmlns:a16="http://schemas.microsoft.com/office/drawing/2014/main" id="{D1B2C627-8D03-D9B9-2B31-BD7C6F1F3165}"/>
              </a:ext>
            </a:extLst>
          </p:cNvPr>
          <p:cNvGrpSpPr/>
          <p:nvPr/>
        </p:nvGrpSpPr>
        <p:grpSpPr>
          <a:xfrm>
            <a:off x="5145511" y="4602282"/>
            <a:ext cx="1407683" cy="393823"/>
            <a:chOff x="3255355" y="4387984"/>
            <a:chExt cx="1428380" cy="445217"/>
          </a:xfrm>
        </p:grpSpPr>
        <p:pic>
          <p:nvPicPr>
            <p:cNvPr id="12" name="Kuva 11">
              <a:hlinkClick r:id="rId2"/>
              <a:extLst>
                <a:ext uri="{FF2B5EF4-FFF2-40B4-BE49-F238E27FC236}">
                  <a16:creationId xmlns:a16="http://schemas.microsoft.com/office/drawing/2014/main" id="{F76AECD3-70D2-9AC0-3DE5-68F501F7BF28}"/>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3255355" y="4387984"/>
              <a:ext cx="416638" cy="445217"/>
            </a:xfrm>
            <a:prstGeom prst="rect">
              <a:avLst/>
            </a:prstGeom>
            <a:effectLst>
              <a:outerShdw blurRad="25400" dist="12700" dir="2700000" algn="tl" rotWithShape="0">
                <a:prstClr val="black">
                  <a:alpha val="10000"/>
                </a:prstClr>
              </a:outerShdw>
            </a:effectLst>
          </p:spPr>
        </p:pic>
        <p:pic>
          <p:nvPicPr>
            <p:cNvPr id="13" name="Kuva 12">
              <a:hlinkClick r:id="rId4"/>
              <a:extLst>
                <a:ext uri="{FF2B5EF4-FFF2-40B4-BE49-F238E27FC236}">
                  <a16:creationId xmlns:a16="http://schemas.microsoft.com/office/drawing/2014/main" id="{C519D700-CB1B-1049-78CE-C2EB0F24BD4A}"/>
                </a:ext>
              </a:extLst>
            </p:cNvPr>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a:off x="3756152" y="4387984"/>
              <a:ext cx="416638" cy="445217"/>
            </a:xfrm>
            <a:prstGeom prst="rect">
              <a:avLst/>
            </a:prstGeom>
            <a:effectLst>
              <a:outerShdw blurRad="25400" dist="12700" dir="2700000" algn="tl" rotWithShape="0">
                <a:prstClr val="black">
                  <a:alpha val="10000"/>
                </a:prstClr>
              </a:outerShdw>
            </a:effectLst>
          </p:spPr>
        </p:pic>
        <p:pic>
          <p:nvPicPr>
            <p:cNvPr id="14" name="Kuva 13">
              <a:hlinkClick r:id="rId6"/>
              <a:extLst>
                <a:ext uri="{FF2B5EF4-FFF2-40B4-BE49-F238E27FC236}">
                  <a16:creationId xmlns:a16="http://schemas.microsoft.com/office/drawing/2014/main" id="{0360626E-B17F-882D-62E9-97E4A9195757}"/>
                </a:ext>
              </a:extLst>
            </p:cNvPr>
            <p:cNvPicPr>
              <a:picLocks noChangeAspect="1"/>
            </p:cNvPicPr>
            <p:nvPr/>
          </p:nvPicPr>
          <p:blipFill>
            <a:blip r:embed="rId7" cstate="print">
              <a:extLst>
                <a:ext uri="{28A0092B-C50C-407E-A947-70E740481C1C}">
                  <a14:useLocalDpi xmlns:a14="http://schemas.microsoft.com/office/drawing/2010/main"/>
                </a:ext>
              </a:extLst>
            </a:blip>
            <a:stretch>
              <a:fillRect/>
            </a:stretch>
          </p:blipFill>
          <p:spPr>
            <a:xfrm>
              <a:off x="4267098" y="4387986"/>
              <a:ext cx="416637" cy="445215"/>
            </a:xfrm>
            <a:prstGeom prst="rect">
              <a:avLst/>
            </a:prstGeom>
            <a:effectLst>
              <a:outerShdw blurRad="25400" dist="12700" dir="2700000" algn="tl" rotWithShape="0">
                <a:prstClr val="black">
                  <a:alpha val="10000"/>
                </a:prstClr>
              </a:outerShdw>
            </a:effectLst>
          </p:spPr>
        </p:pic>
      </p:grpSp>
      <p:sp>
        <p:nvSpPr>
          <p:cNvPr id="15" name="Tekstiruutu 14">
            <a:extLst>
              <a:ext uri="{FF2B5EF4-FFF2-40B4-BE49-F238E27FC236}">
                <a16:creationId xmlns:a16="http://schemas.microsoft.com/office/drawing/2014/main" id="{C4B02C67-7C81-6B6F-5FEF-433C756AFB5C}"/>
              </a:ext>
            </a:extLst>
          </p:cNvPr>
          <p:cNvSpPr txBox="1"/>
          <p:nvPr/>
        </p:nvSpPr>
        <p:spPr>
          <a:xfrm>
            <a:off x="5092846" y="4238981"/>
            <a:ext cx="4926679" cy="276999"/>
          </a:xfrm>
          <a:prstGeom prst="rect">
            <a:avLst/>
          </a:prstGeom>
          <a:noFill/>
        </p:spPr>
        <p:txBody>
          <a:bodyPr wrap="square">
            <a:spAutoFit/>
          </a:bodyPr>
          <a:lstStyle>
            <a:defPPr>
              <a:defRPr lang="fi-FI"/>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marL="0" marR="0" lvl="0" indent="0" algn="l" defTabSz="914377" rtl="0" eaLnBrk="1" fontAlgn="auto" latinLnBrk="0" hangingPunct="1">
              <a:lnSpc>
                <a:spcPct val="100000"/>
              </a:lnSpc>
              <a:spcBef>
                <a:spcPts val="0"/>
              </a:spcBef>
              <a:spcAft>
                <a:spcPts val="0"/>
              </a:spcAft>
              <a:buClrTx/>
              <a:buSzTx/>
              <a:buFontTx/>
              <a:buNone/>
              <a:tabLst/>
              <a:defRPr/>
            </a:pPr>
            <a:r>
              <a:rPr kumimoji="0" lang="fi-FI" sz="1200" b="0" i="0" u="none" strike="noStrike" kern="1200" cap="none" spc="0" normalizeH="0" baseline="0" noProof="1">
                <a:ln>
                  <a:noFill/>
                </a:ln>
                <a:solidFill>
                  <a:srgbClr val="2C1A46"/>
                </a:solidFill>
                <a:effectLst/>
                <a:uLnTx/>
                <a:uFillTx/>
                <a:latin typeface="Source Sans Pro "/>
                <a:ea typeface="+mn-ea"/>
                <a:cs typeface="+mn-cs"/>
              </a:rPr>
              <a:t>Seuraa meitä verkossa innolink.fi ja sosiaalisessa mediassa #innolink</a:t>
            </a:r>
            <a:endParaRPr kumimoji="0" lang="fi-FI" sz="1200" b="0" i="0" u="none" strike="noStrike" kern="1200" cap="none" spc="0" normalizeH="0" baseline="0" noProof="0">
              <a:ln>
                <a:noFill/>
              </a:ln>
              <a:solidFill>
                <a:srgbClr val="2C1A46"/>
              </a:solidFill>
              <a:effectLst/>
              <a:uLnTx/>
              <a:uFillTx/>
              <a:latin typeface="Source Sans Pro "/>
              <a:ea typeface="+mn-ea"/>
              <a:cs typeface="+mn-cs"/>
            </a:endParaRPr>
          </a:p>
        </p:txBody>
      </p:sp>
      <p:sp>
        <p:nvSpPr>
          <p:cNvPr id="16" name="Tekstiruutu 15">
            <a:extLst>
              <a:ext uri="{FF2B5EF4-FFF2-40B4-BE49-F238E27FC236}">
                <a16:creationId xmlns:a16="http://schemas.microsoft.com/office/drawing/2014/main" id="{BA80802A-2979-462D-81E5-5C3152DB93DD}"/>
              </a:ext>
            </a:extLst>
          </p:cNvPr>
          <p:cNvSpPr txBox="1"/>
          <p:nvPr/>
        </p:nvSpPr>
        <p:spPr>
          <a:xfrm>
            <a:off x="5195801" y="5386871"/>
            <a:ext cx="6719161" cy="769441"/>
          </a:xfrm>
          <a:prstGeom prst="rect">
            <a:avLst/>
          </a:prstGeom>
          <a:noFill/>
        </p:spPr>
        <p:txBody>
          <a:bodyPr wrap="square" lIns="121920" tIns="60960" rIns="121920" bIns="60960" rtlCol="0" anchor="t">
            <a:spAutoFit/>
          </a:bodyPr>
          <a:lstStyle>
            <a:defPPr>
              <a:defRPr lang="fi-FI"/>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fi-FI" sz="1400" b="0" i="1" u="none" strike="noStrike" kern="1200" cap="none" spc="0" normalizeH="0" baseline="0" noProof="0" dirty="0">
                <a:ln>
                  <a:noFill/>
                </a:ln>
                <a:solidFill>
                  <a:srgbClr val="2C1A46"/>
                </a:solidFill>
                <a:effectLst/>
                <a:uLnTx/>
                <a:uFillTx/>
                <a:latin typeface="Source Sans Pro "/>
                <a:ea typeface="+mn-ea"/>
                <a:cs typeface="+mn-cs"/>
              </a:rPr>
              <a:t>Viesti tutkimuksen keskeisistä tuloksista asiakkaille, sidosryhmille tai henkilöstöllesi visualisoidun tutkimustiedotteen avulla, tutustu tekemiimme tiedotteisiin </a:t>
            </a:r>
            <a:r>
              <a:rPr kumimoji="0" lang="fi-FI" sz="1400" b="0" i="1" u="none" strike="noStrike" kern="1200" cap="none" spc="0" normalizeH="0" baseline="0" noProof="0" dirty="0">
                <a:ln>
                  <a:noFill/>
                </a:ln>
                <a:solidFill>
                  <a:srgbClr val="2C1A46"/>
                </a:solidFill>
                <a:effectLst/>
                <a:uLnTx/>
                <a:uFillTx/>
                <a:latin typeface="Source Sans Pro "/>
                <a:ea typeface="+mn-ea"/>
                <a:cs typeface="+mn-cs"/>
                <a:hlinkClick r:id="rId8"/>
              </a:rPr>
              <a:t>tästä </a:t>
            </a:r>
            <a:endParaRPr kumimoji="0" lang="fi-FI" sz="1400" b="0" i="1" u="none" strike="noStrike" kern="1200" cap="none" spc="0" normalizeH="0" baseline="0" noProof="0" dirty="0">
              <a:ln>
                <a:noFill/>
              </a:ln>
              <a:solidFill>
                <a:srgbClr val="2C1A46"/>
              </a:solidFill>
              <a:effectLst/>
              <a:uLnTx/>
              <a:uFillTx/>
              <a:latin typeface="Source Sans Pro "/>
              <a:ea typeface="+mn-ea"/>
              <a:cs typeface="+mn-cs"/>
            </a:endParaRPr>
          </a:p>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fi-FI" sz="1400" b="0" i="1" u="none" strike="noStrike" kern="1200" cap="none" spc="0" normalizeH="0" baseline="0" noProof="0" dirty="0">
              <a:ln>
                <a:noFill/>
              </a:ln>
              <a:solidFill>
                <a:srgbClr val="2C1A46"/>
              </a:solidFill>
              <a:effectLst/>
              <a:uLnTx/>
              <a:uFillTx/>
              <a:latin typeface="Source Sans Pro "/>
              <a:ea typeface="+mn-ea"/>
              <a:cs typeface="+mn-cs"/>
            </a:endParaRPr>
          </a:p>
        </p:txBody>
      </p:sp>
      <p:cxnSp>
        <p:nvCxnSpPr>
          <p:cNvPr id="17" name="Suora yhdysviiva 16">
            <a:extLst>
              <a:ext uri="{FF2B5EF4-FFF2-40B4-BE49-F238E27FC236}">
                <a16:creationId xmlns:a16="http://schemas.microsoft.com/office/drawing/2014/main" id="{8042D851-2590-FB10-56F2-841D5619D385}"/>
              </a:ext>
            </a:extLst>
          </p:cNvPr>
          <p:cNvCxnSpPr>
            <a:cxnSpLocks/>
          </p:cNvCxnSpPr>
          <p:nvPr/>
        </p:nvCxnSpPr>
        <p:spPr>
          <a:xfrm>
            <a:off x="5188483" y="5404288"/>
            <a:ext cx="0" cy="55673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pic>
        <p:nvPicPr>
          <p:cNvPr id="3" name="Kuva 2" descr="Kuva, joka sisältää kohteen hymy, Ihmisen kasvot, huuli, muotokuva&#10;&#10;Kuvaus luotu automaattisesti">
            <a:extLst>
              <a:ext uri="{FF2B5EF4-FFF2-40B4-BE49-F238E27FC236}">
                <a16:creationId xmlns:a16="http://schemas.microsoft.com/office/drawing/2014/main" id="{95591EE5-D455-2BB9-7B4E-FEA15C189A30}"/>
              </a:ext>
            </a:extLst>
          </p:cNvPr>
          <p:cNvPicPr>
            <a:picLocks noChangeAspect="1"/>
          </p:cNvPicPr>
          <p:nvPr/>
        </p:nvPicPr>
        <p:blipFill>
          <a:blip r:embed="rId9"/>
          <a:stretch>
            <a:fillRect/>
          </a:stretch>
        </p:blipFill>
        <p:spPr>
          <a:xfrm>
            <a:off x="978654" y="2281785"/>
            <a:ext cx="3392215" cy="3392215"/>
          </a:xfrm>
          <a:prstGeom prst="rect">
            <a:avLst/>
          </a:prstGeom>
        </p:spPr>
      </p:pic>
    </p:spTree>
    <p:extLst>
      <p:ext uri="{BB962C8B-B14F-4D97-AF65-F5344CB8AC3E}">
        <p14:creationId xmlns:p14="http://schemas.microsoft.com/office/powerpoint/2010/main" val="56699115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tsikko 3">
            <a:extLst>
              <a:ext uri="{FF2B5EF4-FFF2-40B4-BE49-F238E27FC236}">
                <a16:creationId xmlns:a16="http://schemas.microsoft.com/office/drawing/2014/main" id="{22066B1D-3385-AB40-AD7B-80561A6DA9CC}"/>
              </a:ext>
            </a:extLst>
          </p:cNvPr>
          <p:cNvSpPr>
            <a:spLocks noGrp="1"/>
          </p:cNvSpPr>
          <p:nvPr>
            <p:ph type="title"/>
          </p:nvPr>
        </p:nvSpPr>
        <p:spPr>
          <a:xfrm>
            <a:off x="3662966" y="2527867"/>
            <a:ext cx="4866068" cy="2379782"/>
          </a:xfrm>
        </p:spPr>
        <p:txBody>
          <a:bodyPr>
            <a:normAutofit/>
          </a:bodyPr>
          <a:lstStyle/>
          <a:p>
            <a:pPr algn="ctr"/>
            <a:r>
              <a:rPr lang="fi-FI" dirty="0">
                <a:latin typeface="Source Sans Pro Semibold" panose="020B0503030403020204" pitchFamily="34" charset="0"/>
              </a:rPr>
              <a:t>Kiitos!</a:t>
            </a:r>
          </a:p>
        </p:txBody>
      </p:sp>
      <p:pic>
        <p:nvPicPr>
          <p:cNvPr id="15" name="Kuva 14">
            <a:hlinkClick r:id="rId3"/>
            <a:extLst>
              <a:ext uri="{FF2B5EF4-FFF2-40B4-BE49-F238E27FC236}">
                <a16:creationId xmlns:a16="http://schemas.microsoft.com/office/drawing/2014/main" id="{B78D571F-55D5-CA4D-8F12-49979907DE03}"/>
              </a:ext>
            </a:extLst>
          </p:cNvPr>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5388982" y="6050785"/>
            <a:ext cx="335647" cy="335647"/>
          </a:xfrm>
          <a:prstGeom prst="rect">
            <a:avLst/>
          </a:prstGeom>
          <a:effectLst>
            <a:outerShdw blurRad="50800" dist="38100" dir="2700000" algn="tl" rotWithShape="0">
              <a:prstClr val="black">
                <a:alpha val="15000"/>
              </a:prstClr>
            </a:outerShdw>
          </a:effectLst>
        </p:spPr>
      </p:pic>
      <p:sp>
        <p:nvSpPr>
          <p:cNvPr id="3" name="Sisällön paikkamerkki 2">
            <a:extLst>
              <a:ext uri="{FF2B5EF4-FFF2-40B4-BE49-F238E27FC236}">
                <a16:creationId xmlns:a16="http://schemas.microsoft.com/office/drawing/2014/main" id="{82A7314C-B6DA-894F-BD6B-9F5234F7D0E8}"/>
              </a:ext>
            </a:extLst>
          </p:cNvPr>
          <p:cNvSpPr>
            <a:spLocks noGrp="1"/>
          </p:cNvSpPr>
          <p:nvPr>
            <p:ph type="body" sz="half" idx="2"/>
          </p:nvPr>
        </p:nvSpPr>
        <p:spPr>
          <a:xfrm>
            <a:off x="3394726" y="4928777"/>
            <a:ext cx="5885296" cy="1250095"/>
          </a:xfrm>
        </p:spPr>
        <p:txBody>
          <a:bodyPr anchor="t">
            <a:normAutofit/>
          </a:bodyPr>
          <a:lstStyle/>
          <a:p>
            <a:pPr algn="ctr">
              <a:lnSpc>
                <a:spcPts val="1333"/>
              </a:lnSpc>
            </a:pPr>
            <a:r>
              <a:rPr lang="fi-FI" sz="1400" b="0" noProof="1">
                <a:latin typeface="Source Sans Pro "/>
              </a:rPr>
              <a:t>Sähköpostimme ovat etunimi.sukunimi@innolink.fi</a:t>
            </a:r>
            <a:br>
              <a:rPr lang="fi-FI" sz="1400" b="0" noProof="1">
                <a:latin typeface="Source Sans Pro "/>
              </a:rPr>
            </a:br>
            <a:r>
              <a:rPr lang="fi-FI" sz="1400" b="0" noProof="1">
                <a:latin typeface="Source Sans Pro "/>
              </a:rPr>
              <a:t>Seuraa meitä verkossa www.innolink.fi ja sosiaalisessa mediassa #innolink</a:t>
            </a:r>
          </a:p>
        </p:txBody>
      </p:sp>
      <p:pic>
        <p:nvPicPr>
          <p:cNvPr id="17" name="Kuva 16">
            <a:hlinkClick r:id="rId5"/>
            <a:extLst>
              <a:ext uri="{FF2B5EF4-FFF2-40B4-BE49-F238E27FC236}">
                <a16:creationId xmlns:a16="http://schemas.microsoft.com/office/drawing/2014/main" id="{A93B0FCC-B4B7-9949-99BC-805DA88DE4E3}"/>
              </a:ext>
            </a:extLst>
          </p:cNvPr>
          <p:cNvPicPr>
            <a:picLocks noChangeAspect="1"/>
          </p:cNvPicPr>
          <p:nvPr/>
        </p:nvPicPr>
        <p:blipFill>
          <a:blip r:embed="rId6" cstate="print">
            <a:extLst>
              <a:ext uri="{28A0092B-C50C-407E-A947-70E740481C1C}">
                <a14:useLocalDpi xmlns:a14="http://schemas.microsoft.com/office/drawing/2010/main"/>
              </a:ext>
            </a:extLst>
          </a:blip>
          <a:stretch>
            <a:fillRect/>
          </a:stretch>
        </p:blipFill>
        <p:spPr>
          <a:xfrm>
            <a:off x="5880125" y="6050785"/>
            <a:ext cx="335647" cy="335647"/>
          </a:xfrm>
          <a:prstGeom prst="rect">
            <a:avLst/>
          </a:prstGeom>
          <a:effectLst>
            <a:outerShdw blurRad="50800" dist="38100" dir="2700000" algn="tl" rotWithShape="0">
              <a:prstClr val="black">
                <a:alpha val="15000"/>
              </a:prstClr>
            </a:outerShdw>
          </a:effectLst>
        </p:spPr>
      </p:pic>
      <p:pic>
        <p:nvPicPr>
          <p:cNvPr id="21" name="Kuva 20">
            <a:hlinkClick r:id="rId7"/>
            <a:extLst>
              <a:ext uri="{FF2B5EF4-FFF2-40B4-BE49-F238E27FC236}">
                <a16:creationId xmlns:a16="http://schemas.microsoft.com/office/drawing/2014/main" id="{951B3F2D-97D0-254D-8D23-2594A4FBA1C8}"/>
              </a:ext>
            </a:extLst>
          </p:cNvPr>
          <p:cNvPicPr>
            <a:picLocks noChangeAspect="1"/>
          </p:cNvPicPr>
          <p:nvPr/>
        </p:nvPicPr>
        <p:blipFill>
          <a:blip r:embed="rId8" cstate="print">
            <a:extLst>
              <a:ext uri="{28A0092B-C50C-407E-A947-70E740481C1C}">
                <a14:useLocalDpi xmlns:a14="http://schemas.microsoft.com/office/drawing/2010/main"/>
              </a:ext>
            </a:extLst>
          </a:blip>
          <a:stretch>
            <a:fillRect/>
          </a:stretch>
        </p:blipFill>
        <p:spPr>
          <a:xfrm>
            <a:off x="6337374" y="6050787"/>
            <a:ext cx="335645" cy="335645"/>
          </a:xfrm>
          <a:prstGeom prst="rect">
            <a:avLst/>
          </a:prstGeom>
          <a:effectLst>
            <a:outerShdw blurRad="50800" dist="38100" dir="2700000" algn="tl" rotWithShape="0">
              <a:prstClr val="black">
                <a:alpha val="15000"/>
              </a:prstClr>
            </a:outerShdw>
          </a:effectLst>
        </p:spPr>
      </p:pic>
    </p:spTree>
    <p:extLst>
      <p:ext uri="{BB962C8B-B14F-4D97-AF65-F5344CB8AC3E}">
        <p14:creationId xmlns:p14="http://schemas.microsoft.com/office/powerpoint/2010/main" val="57702979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tsikko 1">
            <a:extLst>
              <a:ext uri="{FF2B5EF4-FFF2-40B4-BE49-F238E27FC236}">
                <a16:creationId xmlns:a16="http://schemas.microsoft.com/office/drawing/2014/main" id="{0D21BEF8-9249-4FDD-A4C2-45AEB30969DA}"/>
              </a:ext>
            </a:extLst>
          </p:cNvPr>
          <p:cNvSpPr txBox="1">
            <a:spLocks/>
          </p:cNvSpPr>
          <p:nvPr/>
        </p:nvSpPr>
        <p:spPr>
          <a:xfrm>
            <a:off x="472441" y="2766219"/>
            <a:ext cx="4394028" cy="1325563"/>
          </a:xfrm>
          <a:prstGeom prst="rect">
            <a:avLst/>
          </a:prstGeom>
        </p:spPr>
        <p:txBody>
          <a:bodyPr>
            <a:normAutofit/>
          </a:bodyPr>
          <a:lstStyle>
            <a:lvl1pPr algn="l" defTabSz="685800" rtl="0" eaLnBrk="1" latinLnBrk="0" hangingPunct="1">
              <a:lnSpc>
                <a:spcPct val="90000"/>
              </a:lnSpc>
              <a:spcBef>
                <a:spcPct val="0"/>
              </a:spcBef>
              <a:buNone/>
              <a:defRPr sz="2000" b="0" i="0" kern="1200">
                <a:solidFill>
                  <a:schemeClr val="tx1"/>
                </a:solidFill>
                <a:latin typeface="Source Sans Pro" panose="020B0503030403020204" pitchFamily="34" charset="0"/>
                <a:ea typeface="+mj-ea"/>
                <a:cs typeface="+mj-cs"/>
              </a:defRPr>
            </a:lvl1pPr>
          </a:lstStyle>
          <a:p>
            <a:pPr marL="0" lvl="1" defTabSz="1219170"/>
            <a:r>
              <a:rPr lang="fi-FI" sz="3600" dirty="0">
                <a:latin typeface="Source Sans Pro Semibold" panose="020B0603030403020204" pitchFamily="34" charset="0"/>
                <a:ea typeface="Source Sans Pro Semibold" panose="020B0603030403020204" pitchFamily="34" charset="0"/>
                <a:cs typeface="+mj-cs"/>
              </a:rPr>
              <a:t>Tutkimuksen keskeisiä tuloksia</a:t>
            </a:r>
          </a:p>
        </p:txBody>
      </p:sp>
      <p:pic>
        <p:nvPicPr>
          <p:cNvPr id="9" name="Kuvan paikkamerkki 8" descr="Kuva, joka sisältää kohteen vaate, henkilö, mies, puku&#10;&#10;Kuvaus luotu automaattisesti">
            <a:extLst>
              <a:ext uri="{FF2B5EF4-FFF2-40B4-BE49-F238E27FC236}">
                <a16:creationId xmlns:a16="http://schemas.microsoft.com/office/drawing/2014/main" id="{8356EAF8-4B97-2410-ECB1-B93F765AB22D}"/>
              </a:ext>
            </a:extLst>
          </p:cNvPr>
          <p:cNvPicPr>
            <a:picLocks noGrp="1" noChangeAspect="1"/>
          </p:cNvPicPr>
          <p:nvPr>
            <p:ph type="pic" sz="quarter" idx="14"/>
          </p:nvPr>
        </p:nvPicPr>
        <p:blipFill>
          <a:blip r:embed="rId3">
            <a:extLst>
              <a:ext uri="{28A0092B-C50C-407E-A947-70E740481C1C}">
                <a14:useLocalDpi xmlns:a14="http://schemas.microsoft.com/office/drawing/2010/main" val="0"/>
              </a:ext>
            </a:extLst>
          </a:blip>
          <a:srcRect l="23054" r="23054"/>
          <a:stretch/>
        </p:blipFill>
        <p:spPr/>
      </p:pic>
      <p:sp>
        <p:nvSpPr>
          <p:cNvPr id="4" name="Dian numeron paikkamerkki 4">
            <a:extLst>
              <a:ext uri="{FF2B5EF4-FFF2-40B4-BE49-F238E27FC236}">
                <a16:creationId xmlns:a16="http://schemas.microsoft.com/office/drawing/2014/main" id="{5171012B-1F7E-1044-6638-43735AA33E66}"/>
              </a:ext>
            </a:extLst>
          </p:cNvPr>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9AE0816B-83D0-7A4C-B938-1EA5F5A9312B}" type="slidenum">
              <a:rPr kumimoji="0" lang="fi-FI" sz="1000" b="1" i="0" u="none" strike="noStrike" kern="1200" cap="none" spc="0" normalizeH="0" baseline="0" noProof="0" smtClean="0">
                <a:ln>
                  <a:noFill/>
                </a:ln>
                <a:solidFill>
                  <a:srgbClr val="2C1A46"/>
                </a:solidFill>
                <a:effectLst/>
                <a:uLnTx/>
                <a:uFillTx/>
                <a:latin typeface="Source Sans Pro SemiBold" panose="020B0503030403020204" pitchFamily="34" charset="0"/>
                <a:ea typeface="Source Sans Pro SemiBold" panose="020B0503030403020204" pitchFamily="34" charset="0"/>
              </a:rPr>
              <a:pPr marL="0" marR="0" lvl="0" indent="0" algn="ctr" defTabSz="914400" rtl="0" eaLnBrk="1" fontAlgn="auto" latinLnBrk="0" hangingPunct="1">
                <a:lnSpc>
                  <a:spcPct val="100000"/>
                </a:lnSpc>
                <a:spcBef>
                  <a:spcPts val="0"/>
                </a:spcBef>
                <a:spcAft>
                  <a:spcPts val="0"/>
                </a:spcAft>
                <a:buClrTx/>
                <a:buSzTx/>
                <a:buFontTx/>
                <a:buNone/>
                <a:tabLst/>
                <a:defRPr/>
              </a:pPr>
              <a:t>4</a:t>
            </a:fld>
            <a:endParaRPr kumimoji="0" lang="fi-FI" sz="1000" b="1" i="0" u="none" strike="noStrike" kern="1200" cap="none" spc="0" normalizeH="0" baseline="0" noProof="0" dirty="0">
              <a:ln>
                <a:noFill/>
              </a:ln>
              <a:solidFill>
                <a:srgbClr val="2C1A46"/>
              </a:solidFill>
              <a:effectLst/>
              <a:uLnTx/>
              <a:uFillTx/>
              <a:latin typeface="Source Sans Pro SemiBold" panose="020B0503030403020204" pitchFamily="34" charset="0"/>
              <a:ea typeface="Source Sans Pro SemiBold" panose="020B0503030403020204" pitchFamily="34" charset="0"/>
            </a:endParaRPr>
          </a:p>
        </p:txBody>
      </p:sp>
    </p:spTree>
    <p:extLst>
      <p:ext uri="{BB962C8B-B14F-4D97-AF65-F5344CB8AC3E}">
        <p14:creationId xmlns:p14="http://schemas.microsoft.com/office/powerpoint/2010/main" val="159143531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8F283ACB-F5F1-6372-5462-0BE44194E41E}"/>
              </a:ext>
            </a:extLst>
          </p:cNvPr>
          <p:cNvSpPr>
            <a:spLocks noGrp="1"/>
          </p:cNvSpPr>
          <p:nvPr>
            <p:ph type="title"/>
          </p:nvPr>
        </p:nvSpPr>
        <p:spPr/>
        <p:txBody>
          <a:bodyPr/>
          <a:lstStyle/>
          <a:p>
            <a:r>
              <a:rPr lang="fi-FI" sz="3600" b="0" noProof="1">
                <a:latin typeface="Source Sans Pro Semibold"/>
                <a:ea typeface="Source Sans Pro Semibold"/>
              </a:rPr>
              <a:t>Tutkimuksen keskeisiä tuloksia</a:t>
            </a:r>
            <a:endParaRPr lang="fi-FI" dirty="0"/>
          </a:p>
        </p:txBody>
      </p:sp>
      <p:sp>
        <p:nvSpPr>
          <p:cNvPr id="5" name="Dian numeron paikkamerkki 4">
            <a:extLst>
              <a:ext uri="{FF2B5EF4-FFF2-40B4-BE49-F238E27FC236}">
                <a16:creationId xmlns:a16="http://schemas.microsoft.com/office/drawing/2014/main" id="{42319CB5-D5C0-56D7-9E51-4DA353A8F315}"/>
              </a:ext>
            </a:extLst>
          </p:cNvPr>
          <p:cNvSpPr>
            <a:spLocks noGrp="1"/>
          </p:cNvSpPr>
          <p:nvPr>
            <p:ph type="sldNum" sz="quarter" idx="12"/>
          </p:nvPr>
        </p:nvSpPr>
        <p:spPr/>
        <p:txBody>
          <a:bodyPr/>
          <a:lstStyle/>
          <a:p>
            <a:fld id="{9AE0816B-83D0-7A4C-B938-1EA5F5A9312B}" type="slidenum">
              <a:rPr lang="fi-FI" smtClean="0"/>
              <a:pPr/>
              <a:t>5</a:t>
            </a:fld>
            <a:endParaRPr lang="fi-FI" dirty="0"/>
          </a:p>
        </p:txBody>
      </p:sp>
      <p:sp>
        <p:nvSpPr>
          <p:cNvPr id="9" name="Ellipsi 276">
            <a:extLst>
              <a:ext uri="{FF2B5EF4-FFF2-40B4-BE49-F238E27FC236}">
                <a16:creationId xmlns:a16="http://schemas.microsoft.com/office/drawing/2014/main" id="{C0CA38AD-2CB2-A84A-2CC7-1A23214F0AA7}"/>
              </a:ext>
            </a:extLst>
          </p:cNvPr>
          <p:cNvSpPr/>
          <p:nvPr/>
        </p:nvSpPr>
        <p:spPr>
          <a:xfrm>
            <a:off x="7855248" y="2683975"/>
            <a:ext cx="216000" cy="21600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sz="2133"/>
          </a:p>
        </p:txBody>
      </p:sp>
      <p:sp>
        <p:nvSpPr>
          <p:cNvPr id="10" name="Tekstiruutu 277">
            <a:extLst>
              <a:ext uri="{FF2B5EF4-FFF2-40B4-BE49-F238E27FC236}">
                <a16:creationId xmlns:a16="http://schemas.microsoft.com/office/drawing/2014/main" id="{EE0E7BB2-1275-B325-6670-A6DD4E542898}"/>
              </a:ext>
            </a:extLst>
          </p:cNvPr>
          <p:cNvSpPr txBox="1"/>
          <p:nvPr/>
        </p:nvSpPr>
        <p:spPr>
          <a:xfrm>
            <a:off x="8095872" y="2584154"/>
            <a:ext cx="3763748" cy="584775"/>
          </a:xfrm>
          <a:prstGeom prst="rect">
            <a:avLst/>
          </a:prstGeom>
          <a:noFill/>
        </p:spPr>
        <p:txBody>
          <a:bodyPr wrap="square" rtlCol="0">
            <a:spAutoFit/>
          </a:bodyPr>
          <a:lstStyle/>
          <a:p>
            <a:r>
              <a:rPr lang="fi-FI" sz="1600">
                <a:latin typeface="Source Sans Pro Semibold" panose="020B0503030403020204" pitchFamily="34" charset="0"/>
              </a:rPr>
              <a:t>Tärkeimpinä golfkenttäpalveluista / miljööhön liittyvistä asioista pidetään:</a:t>
            </a:r>
            <a:endParaRPr lang="fi-FI" sz="1600" dirty="0">
              <a:latin typeface="Source Sans Pro Semibold" panose="020B0503030403020204" pitchFamily="34" charset="0"/>
            </a:endParaRPr>
          </a:p>
        </p:txBody>
      </p:sp>
      <p:graphicFrame>
        <p:nvGraphicFramePr>
          <p:cNvPr id="13" name="Taulukko 284">
            <a:extLst>
              <a:ext uri="{FF2B5EF4-FFF2-40B4-BE49-F238E27FC236}">
                <a16:creationId xmlns:a16="http://schemas.microsoft.com/office/drawing/2014/main" id="{8659E430-9CB8-D23F-BAE2-6EB1ABEDD4A2}"/>
              </a:ext>
            </a:extLst>
          </p:cNvPr>
          <p:cNvGraphicFramePr>
            <a:graphicFrameLocks noGrp="1"/>
          </p:cNvGraphicFramePr>
          <p:nvPr>
            <p:extLst>
              <p:ext uri="{D42A27DB-BD31-4B8C-83A1-F6EECF244321}">
                <p14:modId xmlns:p14="http://schemas.microsoft.com/office/powerpoint/2010/main" val="3564408762"/>
              </p:ext>
            </p:extLst>
          </p:nvPr>
        </p:nvGraphicFramePr>
        <p:xfrm>
          <a:off x="7855248" y="3327232"/>
          <a:ext cx="3590435" cy="1539223"/>
        </p:xfrm>
        <a:graphic>
          <a:graphicData uri="http://schemas.openxmlformats.org/drawingml/2006/table">
            <a:tbl>
              <a:tblPr firstRow="1" bandRow="1">
                <a:tableStyleId>{5C22544A-7EE6-4342-B048-85BDC9FD1C3A}</a:tableStyleId>
              </a:tblPr>
              <a:tblGrid>
                <a:gridCol w="304471">
                  <a:extLst>
                    <a:ext uri="{9D8B030D-6E8A-4147-A177-3AD203B41FA5}">
                      <a16:colId xmlns:a16="http://schemas.microsoft.com/office/drawing/2014/main" val="3916661935"/>
                    </a:ext>
                  </a:extLst>
                </a:gridCol>
                <a:gridCol w="3285964">
                  <a:extLst>
                    <a:ext uri="{9D8B030D-6E8A-4147-A177-3AD203B41FA5}">
                      <a16:colId xmlns:a16="http://schemas.microsoft.com/office/drawing/2014/main" val="3223021247"/>
                    </a:ext>
                  </a:extLst>
                </a:gridCol>
              </a:tblGrid>
              <a:tr h="359043">
                <a:tc>
                  <a:txBody>
                    <a:bodyPr/>
                    <a:lstStyle/>
                    <a:p>
                      <a:pPr algn="r"/>
                      <a:r>
                        <a:rPr lang="fi-FI" sz="1500" b="0" i="0">
                          <a:solidFill>
                            <a:schemeClr val="tx1"/>
                          </a:solidFill>
                          <a:latin typeface="Source Sans Pro" panose="020B0503030403020204" pitchFamily="34" charset="0"/>
                        </a:rPr>
                        <a:t>1.</a:t>
                      </a:r>
                      <a:endParaRPr sz="1500" b="0" i="0">
                        <a:solidFill>
                          <a:schemeClr val="tx1"/>
                        </a:solidFill>
                        <a:latin typeface="Source Sans Pro" panose="020B0503030403020204" pitchFamily="34" charset="0"/>
                      </a:endParaRPr>
                    </a:p>
                  </a:txBody>
                  <a:tcPr marL="48000" marR="48000" marT="60960" marB="6096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l"/>
                      <a:r>
                        <a:rPr lang="fi-FI" sz="1400" b="0" i="0">
                          <a:solidFill>
                            <a:schemeClr val="tx1"/>
                          </a:solidFill>
                          <a:latin typeface="Source Sans Pro" panose="020B0503030403020204" pitchFamily="34" charset="0"/>
                        </a:rPr>
                        <a:t>Ilmapiiri</a:t>
                      </a:r>
                      <a:endParaRPr sz="1400" b="0" i="0">
                        <a:solidFill>
                          <a:schemeClr val="tx1"/>
                        </a:solidFill>
                        <a:latin typeface="Source Sans Pro" panose="020B0503030403020204" pitchFamily="34" charset="0"/>
                      </a:endParaRPr>
                    </a:p>
                  </a:txBody>
                  <a:tcPr marL="96000" marR="48000" marT="60960" marB="6096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056435436"/>
                  </a:ext>
                </a:extLst>
              </a:tr>
              <a:tr h="387700">
                <a:tc>
                  <a:txBody>
                    <a:bodyPr/>
                    <a:lstStyle/>
                    <a:p>
                      <a:pPr algn="r"/>
                      <a:r>
                        <a:rPr lang="fi-FI" sz="1500" b="0" i="0">
                          <a:solidFill>
                            <a:schemeClr val="tx1"/>
                          </a:solidFill>
                          <a:latin typeface="Source Sans Pro" panose="020B0503030403020204" pitchFamily="34" charset="0"/>
                        </a:rPr>
                        <a:t>2.</a:t>
                      </a:r>
                      <a:endParaRPr sz="1500" b="0" i="0">
                        <a:solidFill>
                          <a:schemeClr val="tx1"/>
                        </a:solidFill>
                        <a:latin typeface="Source Sans Pro" panose="020B0503030403020204" pitchFamily="34" charset="0"/>
                      </a:endParaRPr>
                    </a:p>
                  </a:txBody>
                  <a:tcPr marL="48000" marR="48000" marT="60960" marB="60960">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fi-FI" sz="1400" b="0" i="0">
                          <a:solidFill>
                            <a:schemeClr val="tx1"/>
                          </a:solidFill>
                          <a:latin typeface="Source Sans Pro" panose="020B0503030403020204" pitchFamily="34" charset="0"/>
                        </a:rPr>
                        <a:t>Kentän kunto ja viimeistely</a:t>
                      </a:r>
                    </a:p>
                  </a:txBody>
                  <a:tcPr marL="96000" marR="48000" marT="60960" marB="60960">
                    <a:lnL w="12700" cmpd="sng">
                      <a:noFill/>
                    </a:lnL>
                    <a:lnR w="12700" cmpd="sng">
                      <a:noFill/>
                    </a:lnR>
                    <a:lnT w="381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900789172"/>
                  </a:ext>
                </a:extLst>
              </a:tr>
              <a:tr h="792480">
                <a:tc>
                  <a:txBody>
                    <a:bodyPr/>
                    <a:lstStyle/>
                    <a:p>
                      <a:pPr algn="r"/>
                      <a:r>
                        <a:rPr lang="fi-FI" sz="1500" b="0" i="0">
                          <a:solidFill>
                            <a:schemeClr val="tx1"/>
                          </a:solidFill>
                          <a:latin typeface="Source Sans Pro" panose="020B0503030403020204" pitchFamily="34" charset="0"/>
                        </a:rPr>
                        <a:t>3.</a:t>
                      </a:r>
                      <a:endParaRPr sz="1500" b="0" i="0">
                        <a:solidFill>
                          <a:schemeClr val="tx1"/>
                        </a:solidFill>
                        <a:latin typeface="Source Sans Pro" panose="020B0503030403020204" pitchFamily="34" charset="0"/>
                      </a:endParaRPr>
                    </a:p>
                  </a:txBody>
                  <a:tcPr marL="48000" marR="48000" marT="60960" marB="6096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fi-FI" sz="1400" b="0" i="0" dirty="0">
                          <a:solidFill>
                            <a:schemeClr val="tx1"/>
                          </a:solidFill>
                          <a:latin typeface="Source Sans Pro" panose="020B0503030403020204" pitchFamily="34" charset="0"/>
                        </a:rPr>
                        <a:t>Maisemat ja luonto ympärillä</a:t>
                      </a:r>
                      <a:endParaRPr sz="1400" b="0" i="0" dirty="0">
                        <a:solidFill>
                          <a:schemeClr val="tx1"/>
                        </a:solidFill>
                        <a:latin typeface="Source Sans Pro" panose="020B0503030403020204" pitchFamily="34" charset="0"/>
                      </a:endParaRPr>
                    </a:p>
                  </a:txBody>
                  <a:tcPr marL="96000" marR="48000" marT="60960" marB="6096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744500911"/>
                  </a:ext>
                </a:extLst>
              </a:tr>
            </a:tbl>
          </a:graphicData>
        </a:graphic>
      </p:graphicFrame>
      <p:sp>
        <p:nvSpPr>
          <p:cNvPr id="15" name="Suorakulmio 285">
            <a:extLst>
              <a:ext uri="{FF2B5EF4-FFF2-40B4-BE49-F238E27FC236}">
                <a16:creationId xmlns:a16="http://schemas.microsoft.com/office/drawing/2014/main" id="{F0C95695-EFDF-3CD0-5FCF-17C69BEDEE57}"/>
              </a:ext>
            </a:extLst>
          </p:cNvPr>
          <p:cNvSpPr/>
          <p:nvPr/>
        </p:nvSpPr>
        <p:spPr>
          <a:xfrm>
            <a:off x="1789358" y="4006712"/>
            <a:ext cx="1993125" cy="2167788"/>
          </a:xfrm>
          <a:prstGeom prst="round2Diag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sz="2133"/>
          </a:p>
        </p:txBody>
      </p:sp>
      <p:sp>
        <p:nvSpPr>
          <p:cNvPr id="16" name="Suorakulmainen kolmio 301">
            <a:extLst>
              <a:ext uri="{FF2B5EF4-FFF2-40B4-BE49-F238E27FC236}">
                <a16:creationId xmlns:a16="http://schemas.microsoft.com/office/drawing/2014/main" id="{9289C000-3A5F-2780-0604-5E726B42118A}"/>
              </a:ext>
            </a:extLst>
          </p:cNvPr>
          <p:cNvSpPr/>
          <p:nvPr/>
        </p:nvSpPr>
        <p:spPr>
          <a:xfrm rot="16200000">
            <a:off x="3313342" y="5690940"/>
            <a:ext cx="515147" cy="515147"/>
          </a:xfrm>
          <a:prstGeom prst="rtTriangle">
            <a:avLst/>
          </a:prstGeom>
          <a:solidFill>
            <a:schemeClr val="bg1"/>
          </a:solidFill>
          <a:ln w="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sz="2400"/>
          </a:p>
        </p:txBody>
      </p:sp>
      <p:sp>
        <p:nvSpPr>
          <p:cNvPr id="17" name="Suorakulmio 302">
            <a:extLst>
              <a:ext uri="{FF2B5EF4-FFF2-40B4-BE49-F238E27FC236}">
                <a16:creationId xmlns:a16="http://schemas.microsoft.com/office/drawing/2014/main" id="{B2D911A5-8B6D-A544-AF3D-06659BCD4C10}"/>
              </a:ext>
            </a:extLst>
          </p:cNvPr>
          <p:cNvSpPr/>
          <p:nvPr/>
        </p:nvSpPr>
        <p:spPr>
          <a:xfrm>
            <a:off x="4135230" y="1643005"/>
            <a:ext cx="1993125" cy="2167788"/>
          </a:xfrm>
          <a:prstGeom prst="round2Diag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sz="2133"/>
          </a:p>
        </p:txBody>
      </p:sp>
      <p:sp>
        <p:nvSpPr>
          <p:cNvPr id="18" name="Suorakulmainen kolmio 318">
            <a:extLst>
              <a:ext uri="{FF2B5EF4-FFF2-40B4-BE49-F238E27FC236}">
                <a16:creationId xmlns:a16="http://schemas.microsoft.com/office/drawing/2014/main" id="{EE8885D7-8305-65A5-A51F-195518241A29}"/>
              </a:ext>
            </a:extLst>
          </p:cNvPr>
          <p:cNvSpPr/>
          <p:nvPr/>
        </p:nvSpPr>
        <p:spPr>
          <a:xfrm rot="16200000">
            <a:off x="5659214" y="3327233"/>
            <a:ext cx="515147" cy="515147"/>
          </a:xfrm>
          <a:prstGeom prst="rtTriangle">
            <a:avLst/>
          </a:prstGeom>
          <a:solidFill>
            <a:schemeClr val="bg1"/>
          </a:solidFill>
          <a:ln w="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sz="2400"/>
          </a:p>
        </p:txBody>
      </p:sp>
      <p:sp>
        <p:nvSpPr>
          <p:cNvPr id="21" name="Suorakulmio 336">
            <a:extLst>
              <a:ext uri="{FF2B5EF4-FFF2-40B4-BE49-F238E27FC236}">
                <a16:creationId xmlns:a16="http://schemas.microsoft.com/office/drawing/2014/main" id="{108F7B82-4EA4-FC26-BB75-0F5AAEF565A2}"/>
              </a:ext>
            </a:extLst>
          </p:cNvPr>
          <p:cNvSpPr/>
          <p:nvPr/>
        </p:nvSpPr>
        <p:spPr>
          <a:xfrm>
            <a:off x="1788104" y="1643005"/>
            <a:ext cx="2013012" cy="2139059"/>
          </a:xfrm>
          <a:prstGeom prst="round2Diag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sz="2133"/>
          </a:p>
        </p:txBody>
      </p:sp>
      <p:sp>
        <p:nvSpPr>
          <p:cNvPr id="22" name="Suorakulmainen kolmio 352">
            <a:extLst>
              <a:ext uri="{FF2B5EF4-FFF2-40B4-BE49-F238E27FC236}">
                <a16:creationId xmlns:a16="http://schemas.microsoft.com/office/drawing/2014/main" id="{F4FE02C0-F014-FE68-D11C-3C722AFAC955}"/>
              </a:ext>
            </a:extLst>
          </p:cNvPr>
          <p:cNvSpPr/>
          <p:nvPr/>
        </p:nvSpPr>
        <p:spPr>
          <a:xfrm rot="16200000">
            <a:off x="3331974" y="3298503"/>
            <a:ext cx="515147" cy="515147"/>
          </a:xfrm>
          <a:prstGeom prst="rtTriangle">
            <a:avLst/>
          </a:prstGeom>
          <a:solidFill>
            <a:schemeClr val="bg1"/>
          </a:solidFill>
          <a:ln w="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sz="2400"/>
          </a:p>
        </p:txBody>
      </p:sp>
      <p:sp>
        <p:nvSpPr>
          <p:cNvPr id="23" name="Suorakulmio 353">
            <a:extLst>
              <a:ext uri="{FF2B5EF4-FFF2-40B4-BE49-F238E27FC236}">
                <a16:creationId xmlns:a16="http://schemas.microsoft.com/office/drawing/2014/main" id="{54995B87-BF43-98E6-39FB-975191077C3C}"/>
              </a:ext>
            </a:extLst>
          </p:cNvPr>
          <p:cNvSpPr/>
          <p:nvPr/>
        </p:nvSpPr>
        <p:spPr>
          <a:xfrm>
            <a:off x="4135231" y="4003855"/>
            <a:ext cx="2013012" cy="2139059"/>
          </a:xfrm>
          <a:prstGeom prst="round2Diag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sz="2133"/>
          </a:p>
        </p:txBody>
      </p:sp>
      <p:sp>
        <p:nvSpPr>
          <p:cNvPr id="27" name="Tekstiruutu 299">
            <a:extLst>
              <a:ext uri="{FF2B5EF4-FFF2-40B4-BE49-F238E27FC236}">
                <a16:creationId xmlns:a16="http://schemas.microsoft.com/office/drawing/2014/main" id="{2D9F12DA-F94B-7923-C84A-C878E2E47997}"/>
              </a:ext>
            </a:extLst>
          </p:cNvPr>
          <p:cNvSpPr txBox="1"/>
          <p:nvPr/>
        </p:nvSpPr>
        <p:spPr>
          <a:xfrm>
            <a:off x="2071300" y="4346554"/>
            <a:ext cx="1550400" cy="695960"/>
          </a:xfrm>
          <a:prstGeom prst="rect">
            <a:avLst/>
          </a:prstGeom>
          <a:noFill/>
        </p:spPr>
        <p:txBody>
          <a:bodyPr wrap="square" rtlCol="0">
            <a:spAutoFit/>
          </a:bodyPr>
          <a:lstStyle/>
          <a:p>
            <a:pPr algn="ctr">
              <a:lnSpc>
                <a:spcPct val="80000"/>
              </a:lnSpc>
            </a:pPr>
            <a:r>
              <a:rPr lang="fi-FI" sz="4800" b="1">
                <a:solidFill>
                  <a:schemeClr val="bg1"/>
                </a:solidFill>
                <a:latin typeface="Source Sans Pro" panose="020B0503030403020204" pitchFamily="34" charset="0"/>
              </a:rPr>
              <a:t>80</a:t>
            </a:r>
            <a:r>
              <a:rPr lang="fi-FI" sz="2933" b="1">
                <a:solidFill>
                  <a:schemeClr val="bg1"/>
                </a:solidFill>
                <a:latin typeface="Source Sans Pro" panose="020B0503030403020204" pitchFamily="34" charset="0"/>
              </a:rPr>
              <a:t>%</a:t>
            </a:r>
            <a:endParaRPr lang="fi-FI" sz="3733" b="1">
              <a:solidFill>
                <a:schemeClr val="bg1"/>
              </a:solidFill>
              <a:latin typeface="Source Sans Pro" panose="020B0503030403020204" pitchFamily="34" charset="0"/>
            </a:endParaRPr>
          </a:p>
        </p:txBody>
      </p:sp>
      <p:sp>
        <p:nvSpPr>
          <p:cNvPr id="28" name="Tekstiruutu 300">
            <a:extLst>
              <a:ext uri="{FF2B5EF4-FFF2-40B4-BE49-F238E27FC236}">
                <a16:creationId xmlns:a16="http://schemas.microsoft.com/office/drawing/2014/main" id="{696B2F56-BB7D-6750-50C3-FE7F8555A246}"/>
              </a:ext>
            </a:extLst>
          </p:cNvPr>
          <p:cNvSpPr txBox="1"/>
          <p:nvPr/>
        </p:nvSpPr>
        <p:spPr>
          <a:xfrm>
            <a:off x="1922009" y="5041959"/>
            <a:ext cx="1758787" cy="686406"/>
          </a:xfrm>
          <a:prstGeom prst="rect">
            <a:avLst/>
          </a:prstGeom>
          <a:noFill/>
        </p:spPr>
        <p:txBody>
          <a:bodyPr wrap="square" rtlCol="0">
            <a:spAutoFit/>
          </a:bodyPr>
          <a:lstStyle/>
          <a:p>
            <a:pPr algn="ctr">
              <a:lnSpc>
                <a:spcPct val="80000"/>
              </a:lnSpc>
            </a:pPr>
            <a:r>
              <a:rPr lang="fi-FI" sz="1200" dirty="0">
                <a:solidFill>
                  <a:schemeClr val="bg1"/>
                </a:solidFill>
                <a:latin typeface="Source Sans Pro Semibold" panose="020B0503030403020204" pitchFamily="34" charset="0"/>
              </a:rPr>
              <a:t>vastaajista kokee Suomen erittäin tai melko kiinnostavana matkakohteena kesällä</a:t>
            </a:r>
            <a:endParaRPr lang="fi-FI" sz="1200" dirty="0">
              <a:latin typeface="Source Sans Pro Semibold" panose="020B0503030403020204" pitchFamily="34" charset="0"/>
            </a:endParaRPr>
          </a:p>
        </p:txBody>
      </p:sp>
      <p:sp>
        <p:nvSpPr>
          <p:cNvPr id="29" name="Tekstiruutu 316">
            <a:extLst>
              <a:ext uri="{FF2B5EF4-FFF2-40B4-BE49-F238E27FC236}">
                <a16:creationId xmlns:a16="http://schemas.microsoft.com/office/drawing/2014/main" id="{FFF8E77B-31B8-FB81-D492-E7462C812185}"/>
              </a:ext>
            </a:extLst>
          </p:cNvPr>
          <p:cNvSpPr txBox="1"/>
          <p:nvPr/>
        </p:nvSpPr>
        <p:spPr>
          <a:xfrm>
            <a:off x="4417171" y="1982847"/>
            <a:ext cx="1550400" cy="695960"/>
          </a:xfrm>
          <a:prstGeom prst="rect">
            <a:avLst/>
          </a:prstGeom>
          <a:noFill/>
        </p:spPr>
        <p:txBody>
          <a:bodyPr wrap="square" rtlCol="0">
            <a:spAutoFit/>
          </a:bodyPr>
          <a:lstStyle/>
          <a:p>
            <a:pPr algn="ctr">
              <a:lnSpc>
                <a:spcPct val="80000"/>
              </a:lnSpc>
            </a:pPr>
            <a:r>
              <a:rPr lang="fi-FI" sz="4800" b="1" dirty="0">
                <a:solidFill>
                  <a:schemeClr val="bg1"/>
                </a:solidFill>
                <a:latin typeface="Source Sans Pro" panose="020B0503030403020204" pitchFamily="34" charset="0"/>
              </a:rPr>
              <a:t>80</a:t>
            </a:r>
            <a:r>
              <a:rPr lang="fi-FI" sz="2933" b="1" dirty="0">
                <a:solidFill>
                  <a:schemeClr val="bg1"/>
                </a:solidFill>
                <a:latin typeface="Source Sans Pro" panose="020B0503030403020204" pitchFamily="34" charset="0"/>
              </a:rPr>
              <a:t>%</a:t>
            </a:r>
            <a:endParaRPr lang="fi-FI" sz="3733" b="1" dirty="0">
              <a:solidFill>
                <a:schemeClr val="bg1"/>
              </a:solidFill>
              <a:latin typeface="Source Sans Pro" panose="020B0503030403020204" pitchFamily="34" charset="0"/>
            </a:endParaRPr>
          </a:p>
        </p:txBody>
      </p:sp>
      <p:sp>
        <p:nvSpPr>
          <p:cNvPr id="30" name="Tekstiruutu 317">
            <a:extLst>
              <a:ext uri="{FF2B5EF4-FFF2-40B4-BE49-F238E27FC236}">
                <a16:creationId xmlns:a16="http://schemas.microsoft.com/office/drawing/2014/main" id="{EB0782D1-E09D-915F-C00D-7B0F5F7A09C2}"/>
              </a:ext>
            </a:extLst>
          </p:cNvPr>
          <p:cNvSpPr txBox="1"/>
          <p:nvPr/>
        </p:nvSpPr>
        <p:spPr>
          <a:xfrm>
            <a:off x="4267881" y="2678252"/>
            <a:ext cx="1758787" cy="686406"/>
          </a:xfrm>
          <a:prstGeom prst="rect">
            <a:avLst/>
          </a:prstGeom>
          <a:noFill/>
        </p:spPr>
        <p:txBody>
          <a:bodyPr wrap="square" rtlCol="0">
            <a:spAutoFit/>
          </a:bodyPr>
          <a:lstStyle/>
          <a:p>
            <a:pPr algn="ctr">
              <a:lnSpc>
                <a:spcPct val="80000"/>
              </a:lnSpc>
            </a:pPr>
            <a:r>
              <a:rPr lang="fi-FI" sz="1200" dirty="0">
                <a:solidFill>
                  <a:schemeClr val="bg1"/>
                </a:solidFill>
                <a:latin typeface="Source Sans Pro Semibold" panose="020B0503030403020204" pitchFamily="34" charset="0"/>
              </a:rPr>
              <a:t>golfilla on suuri tai kohtalainen merkitys suurimmalle osalle vastaajista</a:t>
            </a:r>
            <a:endParaRPr lang="fi-FI" sz="1200" dirty="0">
              <a:latin typeface="Source Sans Pro Semibold" panose="020B0503030403020204" pitchFamily="34" charset="0"/>
            </a:endParaRPr>
          </a:p>
        </p:txBody>
      </p:sp>
      <p:sp>
        <p:nvSpPr>
          <p:cNvPr id="33" name="Tekstiruutu 350">
            <a:extLst>
              <a:ext uri="{FF2B5EF4-FFF2-40B4-BE49-F238E27FC236}">
                <a16:creationId xmlns:a16="http://schemas.microsoft.com/office/drawing/2014/main" id="{CE115806-4659-8A87-49BC-F6A69E04FFA0}"/>
              </a:ext>
            </a:extLst>
          </p:cNvPr>
          <p:cNvSpPr txBox="1"/>
          <p:nvPr/>
        </p:nvSpPr>
        <p:spPr>
          <a:xfrm>
            <a:off x="2089931" y="1954117"/>
            <a:ext cx="1550400" cy="695960"/>
          </a:xfrm>
          <a:prstGeom prst="rect">
            <a:avLst/>
          </a:prstGeom>
          <a:noFill/>
        </p:spPr>
        <p:txBody>
          <a:bodyPr wrap="square" rtlCol="0">
            <a:spAutoFit/>
          </a:bodyPr>
          <a:lstStyle/>
          <a:p>
            <a:pPr algn="ctr">
              <a:lnSpc>
                <a:spcPct val="80000"/>
              </a:lnSpc>
            </a:pPr>
            <a:r>
              <a:rPr lang="fi-FI" sz="4800" b="1">
                <a:solidFill>
                  <a:schemeClr val="bg1"/>
                </a:solidFill>
                <a:latin typeface="Source Sans Pro" panose="020B0503030403020204" pitchFamily="34" charset="0"/>
              </a:rPr>
              <a:t>69</a:t>
            </a:r>
            <a:r>
              <a:rPr lang="fi-FI" sz="2933" b="1">
                <a:solidFill>
                  <a:schemeClr val="bg1"/>
                </a:solidFill>
                <a:latin typeface="Source Sans Pro" panose="020B0503030403020204" pitchFamily="34" charset="0"/>
              </a:rPr>
              <a:t>%</a:t>
            </a:r>
            <a:endParaRPr lang="fi-FI" sz="3733" b="1">
              <a:solidFill>
                <a:schemeClr val="bg1"/>
              </a:solidFill>
              <a:latin typeface="Source Sans Pro" panose="020B0503030403020204" pitchFamily="34" charset="0"/>
            </a:endParaRPr>
          </a:p>
        </p:txBody>
      </p:sp>
      <p:sp>
        <p:nvSpPr>
          <p:cNvPr id="34" name="Tekstiruutu 351">
            <a:extLst>
              <a:ext uri="{FF2B5EF4-FFF2-40B4-BE49-F238E27FC236}">
                <a16:creationId xmlns:a16="http://schemas.microsoft.com/office/drawing/2014/main" id="{683020BB-AD3A-2344-6A5F-E4970EFE8C84}"/>
              </a:ext>
            </a:extLst>
          </p:cNvPr>
          <p:cNvSpPr txBox="1"/>
          <p:nvPr/>
        </p:nvSpPr>
        <p:spPr>
          <a:xfrm>
            <a:off x="1940641" y="2649523"/>
            <a:ext cx="1758787" cy="686406"/>
          </a:xfrm>
          <a:prstGeom prst="rect">
            <a:avLst/>
          </a:prstGeom>
          <a:noFill/>
        </p:spPr>
        <p:txBody>
          <a:bodyPr wrap="square" rtlCol="0">
            <a:spAutoFit/>
          </a:bodyPr>
          <a:lstStyle/>
          <a:p>
            <a:pPr algn="ctr">
              <a:lnSpc>
                <a:spcPct val="80000"/>
              </a:lnSpc>
            </a:pPr>
            <a:r>
              <a:rPr lang="fi-FI" sz="1200" dirty="0">
                <a:solidFill>
                  <a:schemeClr val="bg1"/>
                </a:solidFill>
                <a:latin typeface="Source Sans Pro Semibold" panose="020B0503030403020204" pitchFamily="34" charset="0"/>
              </a:rPr>
              <a:t>vastaajista tekee ulkomaanmatkoja useamman kerran vuodessa</a:t>
            </a:r>
            <a:endParaRPr lang="fi-FI" sz="1200" dirty="0">
              <a:latin typeface="Source Sans Pro Semibold" panose="020B0503030403020204" pitchFamily="34" charset="0"/>
            </a:endParaRPr>
          </a:p>
        </p:txBody>
      </p:sp>
      <p:sp>
        <p:nvSpPr>
          <p:cNvPr id="35" name="Tekstiruutu 367">
            <a:extLst>
              <a:ext uri="{FF2B5EF4-FFF2-40B4-BE49-F238E27FC236}">
                <a16:creationId xmlns:a16="http://schemas.microsoft.com/office/drawing/2014/main" id="{D54323FC-E3D8-D88C-9F93-F9DB810CCB2C}"/>
              </a:ext>
            </a:extLst>
          </p:cNvPr>
          <p:cNvSpPr txBox="1"/>
          <p:nvPr/>
        </p:nvSpPr>
        <p:spPr>
          <a:xfrm>
            <a:off x="4437058" y="4314967"/>
            <a:ext cx="1550400" cy="695960"/>
          </a:xfrm>
          <a:prstGeom prst="rect">
            <a:avLst/>
          </a:prstGeom>
          <a:noFill/>
        </p:spPr>
        <p:txBody>
          <a:bodyPr wrap="square" rtlCol="0">
            <a:spAutoFit/>
          </a:bodyPr>
          <a:lstStyle/>
          <a:p>
            <a:pPr algn="ctr">
              <a:lnSpc>
                <a:spcPct val="80000"/>
              </a:lnSpc>
            </a:pPr>
            <a:r>
              <a:rPr lang="fi-FI" sz="4800" b="1">
                <a:solidFill>
                  <a:schemeClr val="bg1"/>
                </a:solidFill>
                <a:latin typeface="Source Sans Pro" panose="020B0503030403020204" pitchFamily="34" charset="0"/>
              </a:rPr>
              <a:t>95</a:t>
            </a:r>
            <a:r>
              <a:rPr lang="fi-FI" sz="2933" b="1">
                <a:solidFill>
                  <a:schemeClr val="bg1"/>
                </a:solidFill>
                <a:latin typeface="Source Sans Pro" panose="020B0503030403020204" pitchFamily="34" charset="0"/>
              </a:rPr>
              <a:t>%</a:t>
            </a:r>
            <a:endParaRPr lang="fi-FI" sz="3733" b="1">
              <a:solidFill>
                <a:schemeClr val="bg1"/>
              </a:solidFill>
              <a:latin typeface="Source Sans Pro" panose="020B0503030403020204" pitchFamily="34" charset="0"/>
            </a:endParaRPr>
          </a:p>
        </p:txBody>
      </p:sp>
      <p:sp>
        <p:nvSpPr>
          <p:cNvPr id="36" name="Tekstiruutu 368">
            <a:extLst>
              <a:ext uri="{FF2B5EF4-FFF2-40B4-BE49-F238E27FC236}">
                <a16:creationId xmlns:a16="http://schemas.microsoft.com/office/drawing/2014/main" id="{EBFF5BB4-2D28-C4AA-D3F1-25F5C41CEF96}"/>
              </a:ext>
            </a:extLst>
          </p:cNvPr>
          <p:cNvSpPr txBox="1"/>
          <p:nvPr/>
        </p:nvSpPr>
        <p:spPr>
          <a:xfrm>
            <a:off x="4287767" y="5010373"/>
            <a:ext cx="1758787" cy="686406"/>
          </a:xfrm>
          <a:prstGeom prst="rect">
            <a:avLst/>
          </a:prstGeom>
          <a:noFill/>
        </p:spPr>
        <p:txBody>
          <a:bodyPr wrap="square" rtlCol="0">
            <a:spAutoFit/>
          </a:bodyPr>
          <a:lstStyle/>
          <a:p>
            <a:pPr algn="ctr">
              <a:lnSpc>
                <a:spcPct val="80000"/>
              </a:lnSpc>
            </a:pPr>
            <a:r>
              <a:rPr lang="fi-FI" sz="1200" dirty="0">
                <a:solidFill>
                  <a:schemeClr val="bg1"/>
                </a:solidFill>
                <a:latin typeface="Source Sans Pro Semibold" panose="020B0503030403020204" pitchFamily="34" charset="0"/>
              </a:rPr>
              <a:t>vastaajista voisi harkita Järvi-Suomea seuraavaksi golf- ja matkailukohteeksi</a:t>
            </a:r>
            <a:endParaRPr lang="fi-FI" sz="1200" dirty="0">
              <a:latin typeface="Source Sans Pro Semibold" panose="020B0503030403020204" pitchFamily="34" charset="0"/>
            </a:endParaRPr>
          </a:p>
        </p:txBody>
      </p:sp>
      <p:sp>
        <p:nvSpPr>
          <p:cNvPr id="37" name="Suorakulmainen kolmio 369">
            <a:extLst>
              <a:ext uri="{FF2B5EF4-FFF2-40B4-BE49-F238E27FC236}">
                <a16:creationId xmlns:a16="http://schemas.microsoft.com/office/drawing/2014/main" id="{CAA12C43-807D-3467-CF61-38DD4036CCA8}"/>
              </a:ext>
            </a:extLst>
          </p:cNvPr>
          <p:cNvSpPr/>
          <p:nvPr/>
        </p:nvSpPr>
        <p:spPr>
          <a:xfrm rot="16200000">
            <a:off x="5679101" y="5659353"/>
            <a:ext cx="515147" cy="515147"/>
          </a:xfrm>
          <a:prstGeom prst="rtTriangle">
            <a:avLst/>
          </a:prstGeom>
          <a:solidFill>
            <a:schemeClr val="bg1"/>
          </a:solidFill>
          <a:ln w="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sz="2400"/>
          </a:p>
        </p:txBody>
      </p:sp>
    </p:spTree>
    <p:extLst>
      <p:ext uri="{BB962C8B-B14F-4D97-AF65-F5344CB8AC3E}">
        <p14:creationId xmlns:p14="http://schemas.microsoft.com/office/powerpoint/2010/main" val="314662638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tsikko 1">
            <a:extLst>
              <a:ext uri="{FF2B5EF4-FFF2-40B4-BE49-F238E27FC236}">
                <a16:creationId xmlns:a16="http://schemas.microsoft.com/office/drawing/2014/main" id="{0D21BEF8-9249-4FDD-A4C2-45AEB30969DA}"/>
              </a:ext>
            </a:extLst>
          </p:cNvPr>
          <p:cNvSpPr txBox="1">
            <a:spLocks/>
          </p:cNvSpPr>
          <p:nvPr/>
        </p:nvSpPr>
        <p:spPr>
          <a:xfrm>
            <a:off x="472441" y="2766219"/>
            <a:ext cx="4394028" cy="1325563"/>
          </a:xfrm>
          <a:prstGeom prst="rect">
            <a:avLst/>
          </a:prstGeom>
        </p:spPr>
        <p:txBody>
          <a:bodyPr>
            <a:normAutofit/>
          </a:bodyPr>
          <a:lstStyle>
            <a:lvl1pPr algn="l" defTabSz="685800" rtl="0" eaLnBrk="1" latinLnBrk="0" hangingPunct="1">
              <a:lnSpc>
                <a:spcPct val="90000"/>
              </a:lnSpc>
              <a:spcBef>
                <a:spcPct val="0"/>
              </a:spcBef>
              <a:buNone/>
              <a:defRPr sz="2000" b="0" i="0" kern="1200">
                <a:solidFill>
                  <a:schemeClr val="tx1"/>
                </a:solidFill>
                <a:latin typeface="Source Sans Pro" panose="020B0503030403020204" pitchFamily="34" charset="0"/>
                <a:ea typeface="+mj-ea"/>
                <a:cs typeface="+mj-cs"/>
              </a:defRPr>
            </a:lvl1pPr>
          </a:lstStyle>
          <a:p>
            <a:pPr marL="0" lvl="1" defTabSz="1219170"/>
            <a:r>
              <a:rPr lang="fi-FI" sz="3600" dirty="0">
                <a:latin typeface="Source Sans Pro Semibold" panose="020B0603030403020204" pitchFamily="34" charset="0"/>
                <a:ea typeface="Source Sans Pro Semibold" panose="020B0603030403020204" pitchFamily="34" charset="0"/>
                <a:cs typeface="+mj-cs"/>
              </a:rPr>
              <a:t>Taustatiedot</a:t>
            </a:r>
          </a:p>
        </p:txBody>
      </p:sp>
      <p:pic>
        <p:nvPicPr>
          <p:cNvPr id="7" name="Kuvan paikkamerkki 6">
            <a:extLst>
              <a:ext uri="{FF2B5EF4-FFF2-40B4-BE49-F238E27FC236}">
                <a16:creationId xmlns:a16="http://schemas.microsoft.com/office/drawing/2014/main" id="{33ECBB2C-42C3-4958-05CE-5FAA1F1CF83C}"/>
              </a:ext>
            </a:extLst>
          </p:cNvPr>
          <p:cNvPicPr>
            <a:picLocks noGrp="1" noChangeAspect="1"/>
          </p:cNvPicPr>
          <p:nvPr>
            <p:ph type="pic" sz="quarter" idx="14"/>
          </p:nvPr>
        </p:nvPicPr>
        <p:blipFill>
          <a:blip r:embed="rId3">
            <a:extLst>
              <a:ext uri="{28A0092B-C50C-407E-A947-70E740481C1C}">
                <a14:useLocalDpi xmlns:a14="http://schemas.microsoft.com/office/drawing/2010/main" val="0"/>
              </a:ext>
            </a:extLst>
          </a:blip>
          <a:srcRect l="23054" r="23054"/>
          <a:stretch/>
        </p:blipFill>
        <p:spPr/>
      </p:pic>
      <p:sp>
        <p:nvSpPr>
          <p:cNvPr id="10" name="Dian numeron paikkamerkki 4">
            <a:extLst>
              <a:ext uri="{FF2B5EF4-FFF2-40B4-BE49-F238E27FC236}">
                <a16:creationId xmlns:a16="http://schemas.microsoft.com/office/drawing/2014/main" id="{62C90305-2EFF-CACD-3969-25FCFAE42284}"/>
              </a:ext>
            </a:extLst>
          </p:cNvPr>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9AE0816B-83D0-7A4C-B938-1EA5F5A9312B}" type="slidenum">
              <a:rPr kumimoji="0" lang="fi-FI" sz="1000" b="1" i="0" u="none" strike="noStrike" kern="1200" cap="none" spc="0" normalizeH="0" baseline="0" noProof="0" smtClean="0">
                <a:ln>
                  <a:noFill/>
                </a:ln>
                <a:solidFill>
                  <a:srgbClr val="2C1A46"/>
                </a:solidFill>
                <a:effectLst/>
                <a:uLnTx/>
                <a:uFillTx/>
                <a:latin typeface="Source Sans Pro SemiBold" panose="020B0503030403020204" pitchFamily="34" charset="0"/>
                <a:ea typeface="Source Sans Pro SemiBold" panose="020B0503030403020204" pitchFamily="34" charset="0"/>
              </a:rPr>
              <a:pPr marL="0" marR="0" lvl="0" indent="0" algn="ctr" defTabSz="914400" rtl="0" eaLnBrk="1" fontAlgn="auto" latinLnBrk="0" hangingPunct="1">
                <a:lnSpc>
                  <a:spcPct val="100000"/>
                </a:lnSpc>
                <a:spcBef>
                  <a:spcPts val="0"/>
                </a:spcBef>
                <a:spcAft>
                  <a:spcPts val="0"/>
                </a:spcAft>
                <a:buClrTx/>
                <a:buSzTx/>
                <a:buFontTx/>
                <a:buNone/>
                <a:tabLst/>
                <a:defRPr/>
              </a:pPr>
              <a:t>6</a:t>
            </a:fld>
            <a:endParaRPr kumimoji="0" lang="fi-FI" sz="1000" b="1" i="0" u="none" strike="noStrike" kern="1200" cap="none" spc="0" normalizeH="0" baseline="0" noProof="0" dirty="0">
              <a:ln>
                <a:noFill/>
              </a:ln>
              <a:solidFill>
                <a:srgbClr val="2C1A46"/>
              </a:solidFill>
              <a:effectLst/>
              <a:uLnTx/>
              <a:uFillTx/>
              <a:latin typeface="Source Sans Pro SemiBold" panose="020B0503030403020204" pitchFamily="34" charset="0"/>
              <a:ea typeface="Source Sans Pro SemiBold" panose="020B0503030403020204" pitchFamily="34" charset="0"/>
            </a:endParaRPr>
          </a:p>
        </p:txBody>
      </p:sp>
    </p:spTree>
    <p:extLst>
      <p:ext uri="{BB962C8B-B14F-4D97-AF65-F5344CB8AC3E}">
        <p14:creationId xmlns:p14="http://schemas.microsoft.com/office/powerpoint/2010/main" val="83014878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385ED07F-4224-884B-9785-12D1967572EC}"/>
              </a:ext>
            </a:extLst>
          </p:cNvPr>
          <p:cNvSpPr>
            <a:spLocks noGrp="1"/>
          </p:cNvSpPr>
          <p:nvPr>
            <p:ph type="title"/>
          </p:nvPr>
        </p:nvSpPr>
        <p:spPr/>
        <p:txBody>
          <a:bodyPr/>
          <a:lstStyle/>
          <a:p>
            <a:r>
              <a:rPr lang="fi-FI" dirty="0">
                <a:latin typeface="Source Sans Pro Semibold" panose="020B0603030403020204" pitchFamily="34" charset="0"/>
                <a:ea typeface="Source Sans Pro Semibold" panose="020B0603030403020204" pitchFamily="34" charset="0"/>
              </a:rPr>
              <a:t>Taustatiedot</a:t>
            </a:r>
          </a:p>
        </p:txBody>
      </p:sp>
      <p:sp>
        <p:nvSpPr>
          <p:cNvPr id="5" name="Dian numeron paikkamerkki 4">
            <a:extLst>
              <a:ext uri="{FF2B5EF4-FFF2-40B4-BE49-F238E27FC236}">
                <a16:creationId xmlns:a16="http://schemas.microsoft.com/office/drawing/2014/main" id="{7A5F454E-D88D-7F55-342A-27218753C136}"/>
              </a:ext>
            </a:extLst>
          </p:cNvPr>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9AE0816B-83D0-7A4C-B938-1EA5F5A9312B}" type="slidenum">
              <a:rPr kumimoji="0" lang="fi-FI" sz="1000" b="1" i="0" u="none" strike="noStrike" kern="1200" cap="none" spc="0" normalizeH="0" baseline="0" noProof="0" smtClean="0">
                <a:ln>
                  <a:noFill/>
                </a:ln>
                <a:solidFill>
                  <a:srgbClr val="2C1A46"/>
                </a:solidFill>
                <a:effectLst/>
                <a:uLnTx/>
                <a:uFillTx/>
                <a:latin typeface="Source Sans Pro SemiBold" panose="020B0503030403020204" pitchFamily="34" charset="0"/>
                <a:ea typeface="Source Sans Pro SemiBold" panose="020B0503030403020204" pitchFamily="34" charset="0"/>
              </a:rPr>
              <a:pPr marL="0" marR="0" lvl="0" indent="0" algn="ctr" defTabSz="914400" rtl="0" eaLnBrk="1" fontAlgn="auto" latinLnBrk="0" hangingPunct="1">
                <a:lnSpc>
                  <a:spcPct val="100000"/>
                </a:lnSpc>
                <a:spcBef>
                  <a:spcPts val="0"/>
                </a:spcBef>
                <a:spcAft>
                  <a:spcPts val="0"/>
                </a:spcAft>
                <a:buClrTx/>
                <a:buSzTx/>
                <a:buFontTx/>
                <a:buNone/>
                <a:tabLst/>
                <a:defRPr/>
              </a:pPr>
              <a:t>7</a:t>
            </a:fld>
            <a:endParaRPr kumimoji="0" lang="fi-FI" sz="1000" b="1" i="0" u="none" strike="noStrike" kern="1200" cap="none" spc="0" normalizeH="0" baseline="0" noProof="0" dirty="0">
              <a:ln>
                <a:noFill/>
              </a:ln>
              <a:solidFill>
                <a:srgbClr val="2C1A46"/>
              </a:solidFill>
              <a:effectLst/>
              <a:uLnTx/>
              <a:uFillTx/>
              <a:latin typeface="Source Sans Pro SemiBold" panose="020B0503030403020204" pitchFamily="34" charset="0"/>
              <a:ea typeface="Source Sans Pro SemiBold" panose="020B0503030403020204" pitchFamily="34" charset="0"/>
            </a:endParaRPr>
          </a:p>
        </p:txBody>
      </p:sp>
      <p:pic>
        <p:nvPicPr>
          <p:cNvPr id="6" name="Object 2">
            <a:extLst>
              <a:ext uri="{FF2B5EF4-FFF2-40B4-BE49-F238E27FC236}">
                <a16:creationId xmlns:a16="http://schemas.microsoft.com/office/drawing/2014/main" id="{9C6A792B-6B00-5ABA-E3FF-B91630D7C1C4}"/>
              </a:ext>
            </a:extLst>
          </p:cNvPr>
          <p:cNvPicPr>
            <a:picLocks noChangeAspect="1"/>
          </p:cNvPicPr>
          <p:nvPr/>
        </p:nvPicPr>
        <p:blipFill>
          <a:blip r:embed="rId2" cstate="print"/>
          <a:stretch>
            <a:fillRect/>
          </a:stretch>
        </p:blipFill>
        <p:spPr>
          <a:xfrm>
            <a:off x="882268" y="2061539"/>
            <a:ext cx="3815000" cy="3440000"/>
          </a:xfrm>
          <a:prstGeom prst="rect">
            <a:avLst/>
          </a:prstGeom>
        </p:spPr>
      </p:pic>
      <p:pic>
        <p:nvPicPr>
          <p:cNvPr id="7" name="Object 2">
            <a:extLst>
              <a:ext uri="{FF2B5EF4-FFF2-40B4-BE49-F238E27FC236}">
                <a16:creationId xmlns:a16="http://schemas.microsoft.com/office/drawing/2014/main" id="{94D99B63-D40B-AB96-D782-3FF75144B013}"/>
              </a:ext>
            </a:extLst>
          </p:cNvPr>
          <p:cNvPicPr>
            <a:picLocks noChangeAspect="1"/>
          </p:cNvPicPr>
          <p:nvPr/>
        </p:nvPicPr>
        <p:blipFill>
          <a:blip r:embed="rId3" cstate="print"/>
          <a:stretch>
            <a:fillRect/>
          </a:stretch>
        </p:blipFill>
        <p:spPr>
          <a:xfrm>
            <a:off x="6013628" y="111554"/>
            <a:ext cx="3815000" cy="3440000"/>
          </a:xfrm>
          <a:prstGeom prst="rect">
            <a:avLst/>
          </a:prstGeom>
        </p:spPr>
      </p:pic>
      <p:pic>
        <p:nvPicPr>
          <p:cNvPr id="8" name="Object 2">
            <a:extLst>
              <a:ext uri="{FF2B5EF4-FFF2-40B4-BE49-F238E27FC236}">
                <a16:creationId xmlns:a16="http://schemas.microsoft.com/office/drawing/2014/main" id="{D15529B7-556A-9AB3-2C91-489AECAF984D}"/>
              </a:ext>
            </a:extLst>
          </p:cNvPr>
          <p:cNvPicPr>
            <a:picLocks noChangeAspect="1"/>
          </p:cNvPicPr>
          <p:nvPr/>
        </p:nvPicPr>
        <p:blipFill>
          <a:blip r:embed="rId4" cstate="print"/>
          <a:srcRect b="7526"/>
          <a:stretch/>
        </p:blipFill>
        <p:spPr>
          <a:xfrm>
            <a:off x="6382438" y="3517136"/>
            <a:ext cx="3815000" cy="3181120"/>
          </a:xfrm>
          <a:prstGeom prst="rect">
            <a:avLst/>
          </a:prstGeom>
        </p:spPr>
      </p:pic>
      <p:sp>
        <p:nvSpPr>
          <p:cNvPr id="3" name="Tekstiruutu 2">
            <a:extLst>
              <a:ext uri="{FF2B5EF4-FFF2-40B4-BE49-F238E27FC236}">
                <a16:creationId xmlns:a16="http://schemas.microsoft.com/office/drawing/2014/main" id="{C339C074-AA9F-F546-2713-A633C8F0E08C}"/>
              </a:ext>
            </a:extLst>
          </p:cNvPr>
          <p:cNvSpPr txBox="1"/>
          <p:nvPr/>
        </p:nvSpPr>
        <p:spPr>
          <a:xfrm>
            <a:off x="9922164" y="1036866"/>
            <a:ext cx="2085109" cy="1015663"/>
          </a:xfrm>
          <a:prstGeom prst="rect">
            <a:avLst/>
          </a:prstGeom>
          <a:noFill/>
        </p:spPr>
        <p:txBody>
          <a:bodyPr wrap="square" rtlCol="0">
            <a:spAutoFit/>
          </a:bodyPr>
          <a:lstStyle/>
          <a:p>
            <a:r>
              <a:rPr lang="fi-FI" sz="1200" dirty="0">
                <a:latin typeface="Source Sans Pro" panose="020B0503030403020204" pitchFamily="34" charset="0"/>
                <a:ea typeface="Source Sans Pro" panose="020B0503030403020204" pitchFamily="34" charset="0"/>
              </a:rPr>
              <a:t>Italiassa vastaajat (=golfia pelaavat ja ulkomaanmatkoja tekevät)  hieman vanhempia: yleisin ikäluokka 41-50 vuotta (Espanjassa 31-40 vuotta)</a:t>
            </a:r>
          </a:p>
        </p:txBody>
      </p:sp>
    </p:spTree>
    <p:extLst>
      <p:ext uri="{BB962C8B-B14F-4D97-AF65-F5344CB8AC3E}">
        <p14:creationId xmlns:p14="http://schemas.microsoft.com/office/powerpoint/2010/main" val="277795494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0FFA253-0F37-A733-3937-096BE703384B}"/>
            </a:ext>
          </a:extLst>
        </p:cNvPr>
        <p:cNvGrpSpPr/>
        <p:nvPr/>
      </p:nvGrpSpPr>
      <p:grpSpPr>
        <a:xfrm>
          <a:off x="0" y="0"/>
          <a:ext cx="0" cy="0"/>
          <a:chOff x="0" y="0"/>
          <a:chExt cx="0" cy="0"/>
        </a:xfrm>
      </p:grpSpPr>
      <p:sp>
        <p:nvSpPr>
          <p:cNvPr id="2" name="Otsikko 1">
            <a:extLst>
              <a:ext uri="{FF2B5EF4-FFF2-40B4-BE49-F238E27FC236}">
                <a16:creationId xmlns:a16="http://schemas.microsoft.com/office/drawing/2014/main" id="{CE222FFA-A01B-031D-5B5D-54532C129195}"/>
              </a:ext>
            </a:extLst>
          </p:cNvPr>
          <p:cNvSpPr>
            <a:spLocks noGrp="1"/>
          </p:cNvSpPr>
          <p:nvPr>
            <p:ph type="title"/>
          </p:nvPr>
        </p:nvSpPr>
        <p:spPr/>
        <p:txBody>
          <a:bodyPr/>
          <a:lstStyle/>
          <a:p>
            <a:r>
              <a:rPr lang="fi-FI" dirty="0">
                <a:latin typeface="Source Sans Pro Semibold" panose="020B0603030403020204" pitchFamily="34" charset="0"/>
                <a:ea typeface="Source Sans Pro Semibold" panose="020B0603030403020204" pitchFamily="34" charset="0"/>
              </a:rPr>
              <a:t>Taustatiedot</a:t>
            </a:r>
          </a:p>
        </p:txBody>
      </p:sp>
      <p:sp>
        <p:nvSpPr>
          <p:cNvPr id="5" name="Dian numeron paikkamerkki 4">
            <a:extLst>
              <a:ext uri="{FF2B5EF4-FFF2-40B4-BE49-F238E27FC236}">
                <a16:creationId xmlns:a16="http://schemas.microsoft.com/office/drawing/2014/main" id="{2E687354-D378-8DCD-4998-A2C9454BA3C0}"/>
              </a:ext>
            </a:extLst>
          </p:cNvPr>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9AE0816B-83D0-7A4C-B938-1EA5F5A9312B}" type="slidenum">
              <a:rPr kumimoji="0" lang="fi-FI" sz="1000" b="1" i="0" u="none" strike="noStrike" kern="1200" cap="none" spc="0" normalizeH="0" baseline="0" noProof="0" smtClean="0">
                <a:ln>
                  <a:noFill/>
                </a:ln>
                <a:solidFill>
                  <a:srgbClr val="2C1A46"/>
                </a:solidFill>
                <a:effectLst/>
                <a:uLnTx/>
                <a:uFillTx/>
                <a:latin typeface="Source Sans Pro SemiBold" panose="020B0503030403020204" pitchFamily="34" charset="0"/>
                <a:ea typeface="Source Sans Pro SemiBold" panose="020B0503030403020204" pitchFamily="34" charset="0"/>
              </a:rPr>
              <a:pPr marL="0" marR="0" lvl="0" indent="0" algn="ctr" defTabSz="914400" rtl="0" eaLnBrk="1" fontAlgn="auto" latinLnBrk="0" hangingPunct="1">
                <a:lnSpc>
                  <a:spcPct val="100000"/>
                </a:lnSpc>
                <a:spcBef>
                  <a:spcPts val="0"/>
                </a:spcBef>
                <a:spcAft>
                  <a:spcPts val="0"/>
                </a:spcAft>
                <a:buClrTx/>
                <a:buSzTx/>
                <a:buFontTx/>
                <a:buNone/>
                <a:tabLst/>
                <a:defRPr/>
              </a:pPr>
              <a:t>8</a:t>
            </a:fld>
            <a:endParaRPr kumimoji="0" lang="fi-FI" sz="1000" b="1" i="0" u="none" strike="noStrike" kern="1200" cap="none" spc="0" normalizeH="0" baseline="0" noProof="0" dirty="0">
              <a:ln>
                <a:noFill/>
              </a:ln>
              <a:solidFill>
                <a:srgbClr val="2C1A46"/>
              </a:solidFill>
              <a:effectLst/>
              <a:uLnTx/>
              <a:uFillTx/>
              <a:latin typeface="Source Sans Pro SemiBold" panose="020B0503030403020204" pitchFamily="34" charset="0"/>
              <a:ea typeface="Source Sans Pro SemiBold" panose="020B0503030403020204" pitchFamily="34" charset="0"/>
            </a:endParaRPr>
          </a:p>
        </p:txBody>
      </p:sp>
      <p:pic>
        <p:nvPicPr>
          <p:cNvPr id="3" name="Object 2">
            <a:extLst>
              <a:ext uri="{FF2B5EF4-FFF2-40B4-BE49-F238E27FC236}">
                <a16:creationId xmlns:a16="http://schemas.microsoft.com/office/drawing/2014/main" id="{219DB6A8-3C45-8F35-5B00-5195D63B8DFA}"/>
              </a:ext>
            </a:extLst>
          </p:cNvPr>
          <p:cNvPicPr>
            <a:picLocks noChangeAspect="1"/>
          </p:cNvPicPr>
          <p:nvPr/>
        </p:nvPicPr>
        <p:blipFill>
          <a:blip r:embed="rId2" cstate="print"/>
          <a:stretch>
            <a:fillRect/>
          </a:stretch>
        </p:blipFill>
        <p:spPr>
          <a:xfrm>
            <a:off x="838200" y="2028490"/>
            <a:ext cx="3815000" cy="3440000"/>
          </a:xfrm>
          <a:prstGeom prst="rect">
            <a:avLst/>
          </a:prstGeom>
        </p:spPr>
      </p:pic>
      <p:pic>
        <p:nvPicPr>
          <p:cNvPr id="4" name="Object 2">
            <a:extLst>
              <a:ext uri="{FF2B5EF4-FFF2-40B4-BE49-F238E27FC236}">
                <a16:creationId xmlns:a16="http://schemas.microsoft.com/office/drawing/2014/main" id="{DBA09231-156E-5E41-D365-A9072528883F}"/>
              </a:ext>
            </a:extLst>
          </p:cNvPr>
          <p:cNvPicPr>
            <a:picLocks noChangeAspect="1"/>
          </p:cNvPicPr>
          <p:nvPr/>
        </p:nvPicPr>
        <p:blipFill>
          <a:blip r:embed="rId3" cstate="print"/>
          <a:stretch>
            <a:fillRect/>
          </a:stretch>
        </p:blipFill>
        <p:spPr>
          <a:xfrm>
            <a:off x="5791803" y="299024"/>
            <a:ext cx="5140000" cy="3440000"/>
          </a:xfrm>
          <a:prstGeom prst="rect">
            <a:avLst/>
          </a:prstGeom>
        </p:spPr>
      </p:pic>
      <p:pic>
        <p:nvPicPr>
          <p:cNvPr id="6" name="Object 2">
            <a:extLst>
              <a:ext uri="{FF2B5EF4-FFF2-40B4-BE49-F238E27FC236}">
                <a16:creationId xmlns:a16="http://schemas.microsoft.com/office/drawing/2014/main" id="{8F63A9AE-F31C-3797-6A72-24A240030F17}"/>
              </a:ext>
            </a:extLst>
          </p:cNvPr>
          <p:cNvPicPr>
            <a:picLocks noChangeAspect="1"/>
          </p:cNvPicPr>
          <p:nvPr/>
        </p:nvPicPr>
        <p:blipFill>
          <a:blip r:embed="rId4" cstate="print"/>
          <a:srcRect b="7846"/>
          <a:stretch/>
        </p:blipFill>
        <p:spPr>
          <a:xfrm>
            <a:off x="5871109" y="3561202"/>
            <a:ext cx="3815000" cy="3170104"/>
          </a:xfrm>
          <a:prstGeom prst="rect">
            <a:avLst/>
          </a:prstGeom>
        </p:spPr>
      </p:pic>
      <p:sp>
        <p:nvSpPr>
          <p:cNvPr id="7" name="Tekstiruutu 6">
            <a:extLst>
              <a:ext uri="{FF2B5EF4-FFF2-40B4-BE49-F238E27FC236}">
                <a16:creationId xmlns:a16="http://schemas.microsoft.com/office/drawing/2014/main" id="{05747775-73AA-1069-8C05-042A74C2676A}"/>
              </a:ext>
            </a:extLst>
          </p:cNvPr>
          <p:cNvSpPr txBox="1"/>
          <p:nvPr/>
        </p:nvSpPr>
        <p:spPr>
          <a:xfrm>
            <a:off x="9765415" y="4498933"/>
            <a:ext cx="2208942" cy="1754326"/>
          </a:xfrm>
          <a:prstGeom prst="rect">
            <a:avLst/>
          </a:prstGeom>
          <a:noFill/>
        </p:spPr>
        <p:txBody>
          <a:bodyPr wrap="square" rtlCol="0">
            <a:spAutoFit/>
          </a:bodyPr>
          <a:lstStyle/>
          <a:p>
            <a:r>
              <a:rPr lang="fi-FI" sz="1200" dirty="0">
                <a:latin typeface="Source Sans Pro" panose="020B0503030403020204" pitchFamily="34" charset="0"/>
                <a:ea typeface="Source Sans Pro" panose="020B0503030403020204" pitchFamily="34" charset="0"/>
              </a:rPr>
              <a:t>Italialaisissa vastaajissa on enemmän yhden aikuisen talouksia  sekä kahden tai useamman aikuisen talouksia (yleisin vaihtoehto, 45 %) ja vastaavasti Espanjan vastaajissa talouksia joissa alaikäisiä lapsia (yleisin vaihtoehto, 51 %).    </a:t>
            </a:r>
          </a:p>
        </p:txBody>
      </p:sp>
    </p:spTree>
    <p:extLst>
      <p:ext uri="{BB962C8B-B14F-4D97-AF65-F5344CB8AC3E}">
        <p14:creationId xmlns:p14="http://schemas.microsoft.com/office/powerpoint/2010/main" val="29870062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tsikko 1">
            <a:extLst>
              <a:ext uri="{FF2B5EF4-FFF2-40B4-BE49-F238E27FC236}">
                <a16:creationId xmlns:a16="http://schemas.microsoft.com/office/drawing/2014/main" id="{0D21BEF8-9249-4FDD-A4C2-45AEB30969DA}"/>
              </a:ext>
            </a:extLst>
          </p:cNvPr>
          <p:cNvSpPr txBox="1">
            <a:spLocks/>
          </p:cNvSpPr>
          <p:nvPr/>
        </p:nvSpPr>
        <p:spPr>
          <a:xfrm>
            <a:off x="472441" y="2766219"/>
            <a:ext cx="4394028" cy="1325563"/>
          </a:xfrm>
          <a:prstGeom prst="rect">
            <a:avLst/>
          </a:prstGeom>
        </p:spPr>
        <p:txBody>
          <a:bodyPr>
            <a:normAutofit/>
          </a:bodyPr>
          <a:lstStyle>
            <a:lvl1pPr algn="l" defTabSz="685800" rtl="0" eaLnBrk="1" latinLnBrk="0" hangingPunct="1">
              <a:lnSpc>
                <a:spcPct val="90000"/>
              </a:lnSpc>
              <a:spcBef>
                <a:spcPct val="0"/>
              </a:spcBef>
              <a:buNone/>
              <a:defRPr sz="2000" b="0" i="0" kern="1200">
                <a:solidFill>
                  <a:schemeClr val="tx1"/>
                </a:solidFill>
                <a:latin typeface="Source Sans Pro" panose="020B0503030403020204" pitchFamily="34" charset="0"/>
                <a:ea typeface="+mj-ea"/>
                <a:cs typeface="+mj-cs"/>
              </a:defRPr>
            </a:lvl1pPr>
          </a:lstStyle>
          <a:p>
            <a:pPr marL="0" lvl="1" defTabSz="1219170"/>
            <a:r>
              <a:rPr lang="fi-FI" sz="3600" dirty="0">
                <a:latin typeface="Source Sans Pro Semibold" panose="020B0603030403020204" pitchFamily="34" charset="0"/>
                <a:ea typeface="Source Sans Pro Semibold" panose="020B0603030403020204" pitchFamily="34" charset="0"/>
                <a:cs typeface="+mj-cs"/>
              </a:rPr>
              <a:t>Tutkimustulokset</a:t>
            </a:r>
          </a:p>
        </p:txBody>
      </p:sp>
      <p:pic>
        <p:nvPicPr>
          <p:cNvPr id="7" name="Kuvan paikkamerkki 6" descr="Kuva, joka sisältää kohteen vaate, henkilö, Ihmisen kasvot, sisä-&#10;&#10;Kuvaus luotu automaattisesti">
            <a:extLst>
              <a:ext uri="{FF2B5EF4-FFF2-40B4-BE49-F238E27FC236}">
                <a16:creationId xmlns:a16="http://schemas.microsoft.com/office/drawing/2014/main" id="{33ECBB2C-42C3-4958-05CE-5FAA1F1CF83C}"/>
              </a:ext>
            </a:extLst>
          </p:cNvPr>
          <p:cNvPicPr>
            <a:picLocks noGrp="1" noChangeAspect="1"/>
          </p:cNvPicPr>
          <p:nvPr>
            <p:ph type="pic" sz="quarter" idx="14"/>
          </p:nvPr>
        </p:nvPicPr>
        <p:blipFill>
          <a:blip r:embed="rId3">
            <a:extLst>
              <a:ext uri="{28A0092B-C50C-407E-A947-70E740481C1C}">
                <a14:useLocalDpi xmlns:a14="http://schemas.microsoft.com/office/drawing/2010/main" val="0"/>
              </a:ext>
            </a:extLst>
          </a:blip>
          <a:srcRect l="23054" r="23054"/>
          <a:stretch/>
        </p:blipFill>
        <p:spPr/>
      </p:pic>
      <p:sp>
        <p:nvSpPr>
          <p:cNvPr id="4" name="Dian numeron paikkamerkki 4">
            <a:extLst>
              <a:ext uri="{FF2B5EF4-FFF2-40B4-BE49-F238E27FC236}">
                <a16:creationId xmlns:a16="http://schemas.microsoft.com/office/drawing/2014/main" id="{5171012B-1F7E-1044-6638-43735AA33E66}"/>
              </a:ext>
            </a:extLst>
          </p:cNvPr>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9AE0816B-83D0-7A4C-B938-1EA5F5A9312B}" type="slidenum">
              <a:rPr kumimoji="0" lang="fi-FI" sz="1000" b="1" i="0" u="none" strike="noStrike" kern="1200" cap="none" spc="0" normalizeH="0" baseline="0" noProof="0" smtClean="0">
                <a:ln>
                  <a:noFill/>
                </a:ln>
                <a:solidFill>
                  <a:srgbClr val="2C1A46"/>
                </a:solidFill>
                <a:effectLst/>
                <a:uLnTx/>
                <a:uFillTx/>
                <a:latin typeface="Source Sans Pro SemiBold" panose="020B0503030403020204" pitchFamily="34" charset="0"/>
                <a:ea typeface="Source Sans Pro SemiBold" panose="020B0503030403020204" pitchFamily="34" charset="0"/>
              </a:rPr>
              <a:pPr marL="0" marR="0" lvl="0" indent="0" algn="ctr" defTabSz="914400" rtl="0" eaLnBrk="1" fontAlgn="auto" latinLnBrk="0" hangingPunct="1">
                <a:lnSpc>
                  <a:spcPct val="100000"/>
                </a:lnSpc>
                <a:spcBef>
                  <a:spcPts val="0"/>
                </a:spcBef>
                <a:spcAft>
                  <a:spcPts val="0"/>
                </a:spcAft>
                <a:buClrTx/>
                <a:buSzTx/>
                <a:buFontTx/>
                <a:buNone/>
                <a:tabLst/>
                <a:defRPr/>
              </a:pPr>
              <a:t>9</a:t>
            </a:fld>
            <a:endParaRPr kumimoji="0" lang="fi-FI" sz="1000" b="1" i="0" u="none" strike="noStrike" kern="1200" cap="none" spc="0" normalizeH="0" baseline="0" noProof="0" dirty="0">
              <a:ln>
                <a:noFill/>
              </a:ln>
              <a:solidFill>
                <a:srgbClr val="2C1A46"/>
              </a:solidFill>
              <a:effectLst/>
              <a:uLnTx/>
              <a:uFillTx/>
              <a:latin typeface="Source Sans Pro SemiBold" panose="020B0503030403020204" pitchFamily="34" charset="0"/>
              <a:ea typeface="Source Sans Pro SemiBold" panose="020B0503030403020204" pitchFamily="34" charset="0"/>
            </a:endParaRPr>
          </a:p>
        </p:txBody>
      </p:sp>
    </p:spTree>
    <p:extLst>
      <p:ext uri="{BB962C8B-B14F-4D97-AF65-F5344CB8AC3E}">
        <p14:creationId xmlns:p14="http://schemas.microsoft.com/office/powerpoint/2010/main" val="2156808047"/>
      </p:ext>
    </p:extLst>
  </p:cSld>
  <p:clrMapOvr>
    <a:masterClrMapping/>
  </p:clrMapOvr>
</p:sld>
</file>

<file path=ppt/theme/theme1.xml><?xml version="1.0" encoding="utf-8"?>
<a:theme xmlns:a="http://schemas.openxmlformats.org/drawingml/2006/main" name="Office-teema">
  <a:themeElements>
    <a:clrScheme name="Mukautettu 1">
      <a:dk1>
        <a:srgbClr val="2C1A46"/>
      </a:dk1>
      <a:lt1>
        <a:srgbClr val="FFFFFF"/>
      </a:lt1>
      <a:dk2>
        <a:srgbClr val="95A3C5"/>
      </a:dk2>
      <a:lt2>
        <a:srgbClr val="8DCFB6"/>
      </a:lt2>
      <a:accent1>
        <a:srgbClr val="4F2F80"/>
      </a:accent1>
      <a:accent2>
        <a:srgbClr val="8DCFB6"/>
      </a:accent2>
      <a:accent3>
        <a:srgbClr val="74BAD0"/>
      </a:accent3>
      <a:accent4>
        <a:srgbClr val="EE7766"/>
      </a:accent4>
      <a:accent5>
        <a:srgbClr val="95A3C5"/>
      </a:accent5>
      <a:accent6>
        <a:srgbClr val="E65C8D"/>
      </a:accent6>
      <a:hlink>
        <a:srgbClr val="4F2F80"/>
      </a:hlink>
      <a:folHlink>
        <a:srgbClr val="95A3C5"/>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arjousmateriaali_master 18092024" id="{A8AFFA09-C29D-45D8-8174-6546E6759154}" vid="{6BC30005-6C5A-4B4D-A46F-0F78C2FA2183}"/>
    </a:ext>
  </a:extLst>
</a:theme>
</file>

<file path=ppt/theme/theme2.xml><?xml version="1.0" encoding="utf-8"?>
<a:theme xmlns:a="http://schemas.openxmlformats.org/drawingml/2006/main" name="Office-teema">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e072308e-8361-4676-93eb-b0f055f64577">
      <Terms xmlns="http://schemas.microsoft.com/office/infopath/2007/PartnerControls"/>
    </lcf76f155ced4ddcb4097134ff3c332f>
    <TaxCatchAll xmlns="25403405-02da-43fb-810c-d3f009b3a3c3"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Asiakirja" ma:contentTypeID="0x010100DFBB5BDEDC11054283FA669BFC0B3AAF" ma:contentTypeVersion="18" ma:contentTypeDescription="Luo uusi asiakirja." ma:contentTypeScope="" ma:versionID="2fa0c734b4ce8d0c5662e5f38da4c547">
  <xsd:schema xmlns:xsd="http://www.w3.org/2001/XMLSchema" xmlns:xs="http://www.w3.org/2001/XMLSchema" xmlns:p="http://schemas.microsoft.com/office/2006/metadata/properties" xmlns:ns2="e072308e-8361-4676-93eb-b0f055f64577" xmlns:ns3="25403405-02da-43fb-810c-d3f009b3a3c3" targetNamespace="http://schemas.microsoft.com/office/2006/metadata/properties" ma:root="true" ma:fieldsID="1c4e6a507fd8e4f9b55883b01580a87d" ns2:_="" ns3:_="">
    <xsd:import namespace="e072308e-8361-4676-93eb-b0f055f64577"/>
    <xsd:import namespace="25403405-02da-43fb-810c-d3f009b3a3c3"/>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GenerationTime" minOccurs="0"/>
                <xsd:element ref="ns2:MediaServiceEventHashCode" minOccurs="0"/>
                <xsd:element ref="ns3:SharedWithUsers" minOccurs="0"/>
                <xsd:element ref="ns3:SharedWithDetails" minOccurs="0"/>
                <xsd:element ref="ns2:MediaServiceAutoKeyPoints" minOccurs="0"/>
                <xsd:element ref="ns2:MediaServiceKeyPoints" minOccurs="0"/>
                <xsd:element ref="ns2:MediaServiceOCR" minOccurs="0"/>
                <xsd:element ref="ns2:MediaServiceDateTaken" minOccurs="0"/>
                <xsd:element ref="ns2:MediaServiceLocation" minOccurs="0"/>
                <xsd:element ref="ns2:MediaLengthInSeconds" minOccurs="0"/>
                <xsd:element ref="ns2:lcf76f155ced4ddcb4097134ff3c332f" minOccurs="0"/>
                <xsd:element ref="ns3:TaxCatchAll"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072308e-8361-4676-93eb-b0f055f64577"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GenerationTime" ma:index="11" nillable="true" ma:displayName="MediaServiceGenerationTime" ma:hidden="true" ma:internalName="MediaServiceGenerationTime"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AutoKeyPoints" ma:index="15" nillable="true" ma:displayName="MediaServiceAutoKeyPoints" ma:hidden="true" ma:internalName="MediaServiceAutoKeyPoints" ma:readOnly="true">
      <xsd:simpleType>
        <xsd:restriction base="dms:Note"/>
      </xsd:simpleType>
    </xsd:element>
    <xsd:element name="MediaServiceKeyPoints" ma:index="16" nillable="true" ma:displayName="KeyPoints" ma:internalName="MediaServiceKeyPoints" ma:readOnly="true">
      <xsd:simpleType>
        <xsd:restriction base="dms:Note">
          <xsd:maxLength value="255"/>
        </xsd:restriction>
      </xsd:simpleType>
    </xsd:element>
    <xsd:element name="MediaServiceOCR" ma:index="17" nillable="true" ma:displayName="Extracted Text" ma:internalName="MediaServiceOCR" ma:readOnly="tru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element name="MediaServiceLocation" ma:index="19" nillable="true" ma:displayName="Location" ma:internalName="MediaServiceLocation" ma:readOnly="true">
      <xsd:simpleType>
        <xsd:restriction base="dms:Text"/>
      </xsd:simpleType>
    </xsd:element>
    <xsd:element name="MediaLengthInSeconds" ma:index="20" nillable="true" ma:displayName="Length (seconds)"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Kuvien tunnisteet" ma:readOnly="false" ma:fieldId="{5cf76f15-5ced-4ddc-b409-7134ff3c332f}" ma:taxonomyMulti="true" ma:sspId="02763335-e364-4596-8eed-deb0a8a27139"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hidden="true" ma:indexed="true" ma:internalName="MediaServiceObjectDetectorVersions"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25403405-02da-43fb-810c-d3f009b3a3c3" elementFormDefault="qualified">
    <xsd:import namespace="http://schemas.microsoft.com/office/2006/documentManagement/types"/>
    <xsd:import namespace="http://schemas.microsoft.com/office/infopath/2007/PartnerControls"/>
    <xsd:element name="SharedWithUsers" ma:index="13" nillable="true" ma:displayName="Jaettu"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4" nillable="true" ma:displayName="Jakamisen tiedot" ma:internalName="SharedWithDetails" ma:readOnly="true">
      <xsd:simpleType>
        <xsd:restriction base="dms:Note">
          <xsd:maxLength value="255"/>
        </xsd:restriction>
      </xsd:simpleType>
    </xsd:element>
    <xsd:element name="TaxCatchAll" ma:index="23" nillable="true" ma:displayName="Taxonomy Catch All Column" ma:hidden="true" ma:list="{2bb75084-3a1d-4c6b-b4b7-9be0179d2b0d}" ma:internalName="TaxCatchAll" ma:showField="CatchAllData" ma:web="25403405-02da-43fb-810c-d3f009b3a3c3">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Sisältölaji"/>
        <xsd:element ref="dc:title" minOccurs="0" maxOccurs="1" ma:index="4" ma:displayName="Otsikko"/>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B09018EC-04C6-4B49-99F3-D743BBB3D829}">
  <ds:schemaRefs>
    <ds:schemaRef ds:uri="http://purl.org/dc/terms/"/>
    <ds:schemaRef ds:uri="http://schemas.microsoft.com/office/2006/metadata/properties"/>
    <ds:schemaRef ds:uri="http://schemas.microsoft.com/office/2006/documentManagement/types"/>
    <ds:schemaRef ds:uri="25403405-02da-43fb-810c-d3f009b3a3c3"/>
    <ds:schemaRef ds:uri="http://purl.org/dc/dcmitype/"/>
    <ds:schemaRef ds:uri="e072308e-8361-4676-93eb-b0f055f64577"/>
    <ds:schemaRef ds:uri="http://schemas.microsoft.com/office/infopath/2007/PartnerControls"/>
    <ds:schemaRef ds:uri="http://schemas.openxmlformats.org/package/2006/metadata/core-properties"/>
    <ds:schemaRef ds:uri="http://www.w3.org/XML/1998/namespace"/>
    <ds:schemaRef ds:uri="http://purl.org/dc/elements/1.1/"/>
  </ds:schemaRefs>
</ds:datastoreItem>
</file>

<file path=customXml/itemProps2.xml><?xml version="1.0" encoding="utf-8"?>
<ds:datastoreItem xmlns:ds="http://schemas.openxmlformats.org/officeDocument/2006/customXml" ds:itemID="{968955A7-DB60-44A0-9EEC-B30A5026AB47}">
  <ds:schemaRefs>
    <ds:schemaRef ds:uri="http://schemas.microsoft.com/sharepoint/v3/contenttype/forms"/>
  </ds:schemaRefs>
</ds:datastoreItem>
</file>

<file path=customXml/itemProps3.xml><?xml version="1.0" encoding="utf-8"?>
<ds:datastoreItem xmlns:ds="http://schemas.openxmlformats.org/officeDocument/2006/customXml" ds:itemID="{A7C29027-5F34-412A-82AD-D5279C59662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e072308e-8361-4676-93eb-b0f055f64577"/>
    <ds:schemaRef ds:uri="25403405-02da-43fb-810c-d3f009b3a3c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
  <TotalTime>2507</TotalTime>
  <Words>2203</Words>
  <Application>Microsoft Office PowerPoint</Application>
  <PresentationFormat>Laajakuva</PresentationFormat>
  <Paragraphs>276</Paragraphs>
  <Slides>34</Slides>
  <Notes>25</Notes>
  <HiddenSlides>0</HiddenSlides>
  <MMClips>0</MMClips>
  <ScaleCrop>false</ScaleCrop>
  <HeadingPairs>
    <vt:vector size="6" baseType="variant">
      <vt:variant>
        <vt:lpstr>Käytetyt fontit</vt:lpstr>
      </vt:variant>
      <vt:variant>
        <vt:i4>10</vt:i4>
      </vt:variant>
      <vt:variant>
        <vt:lpstr>Teema</vt:lpstr>
      </vt:variant>
      <vt:variant>
        <vt:i4>1</vt:i4>
      </vt:variant>
      <vt:variant>
        <vt:lpstr>Dian otsikot</vt:lpstr>
      </vt:variant>
      <vt:variant>
        <vt:i4>34</vt:i4>
      </vt:variant>
    </vt:vector>
  </HeadingPairs>
  <TitlesOfParts>
    <vt:vector size="45" baseType="lpstr">
      <vt:lpstr>-apple-system</vt:lpstr>
      <vt:lpstr>Aptos</vt:lpstr>
      <vt:lpstr>Arial</vt:lpstr>
      <vt:lpstr>Calibri</vt:lpstr>
      <vt:lpstr>Source Sans Pro</vt:lpstr>
      <vt:lpstr>Source Sans Pro </vt:lpstr>
      <vt:lpstr>Source Sans Pro SemiBold</vt:lpstr>
      <vt:lpstr>Source Sans Pro SemiBold</vt:lpstr>
      <vt:lpstr>Tahoma</vt:lpstr>
      <vt:lpstr>Wingdings</vt:lpstr>
      <vt:lpstr>Office-teema</vt:lpstr>
      <vt:lpstr>Markkinatutkimus  2025</vt:lpstr>
      <vt:lpstr>PowerPoint-esitys</vt:lpstr>
      <vt:lpstr>PowerPoint-esitys</vt:lpstr>
      <vt:lpstr>PowerPoint-esitys</vt:lpstr>
      <vt:lpstr>Tutkimuksen keskeisiä tuloksia</vt:lpstr>
      <vt:lpstr>PowerPoint-esitys</vt:lpstr>
      <vt:lpstr>Taustatiedot</vt:lpstr>
      <vt:lpstr>Taustatiedot</vt:lpstr>
      <vt:lpstr>PowerPoint-esitys</vt:lpstr>
      <vt:lpstr>Tutkimukseen valittiin golfia harrastavia vastaajia</vt:lpstr>
      <vt:lpstr>69 % vastaajista tekee ulkomaanmatkoja useamman kerran vuodessa</vt:lpstr>
      <vt:lpstr>Omatoimisesti ulkomaan matkan järjestää 67 % vastaajista</vt:lpstr>
      <vt:lpstr>Turvallisuus nousee tärkeimmäksi tekijäksi matkakohdetta valittaessa</vt:lpstr>
      <vt:lpstr>Maavertailu</vt:lpstr>
      <vt:lpstr>Hakukoneet ovat yleisin tiedonhakukeino matkoihin ja matkakohteisiin liittyen</vt:lpstr>
      <vt:lpstr>Maavertailu</vt:lpstr>
      <vt:lpstr>Golfilla on suuri tai kohtalainen merkitys ulkomaanmatkailussa 80 prosentille vastaajista</vt:lpstr>
      <vt:lpstr>Minne yleensä suuntaat golfmatkoillasi? (Sanapilvi avoimista vastauksista)</vt:lpstr>
      <vt:lpstr>Kotimaan korkeat lämpötilat rajoittavat golfharrastamista erittäin paljon tai paljon 49 prosentissa tapauksista </vt:lpstr>
      <vt:lpstr>Ilmapiiri, kentän kunto ja viimeistely sekä maisemat ja luonto ovat golfkenttäpalveluiden/miljöön tärkeimmät tekijät</vt:lpstr>
      <vt:lpstr>Maavertailu</vt:lpstr>
      <vt:lpstr>Yhteensä 80 % kokee Suomen erittäin tai melko kiinnostavana kesämatkailukohteena</vt:lpstr>
      <vt:lpstr>Perustelut - Kuinka kiinnostavaksi koet Suomen matkailukohteena kesällä? </vt:lpstr>
      <vt:lpstr>67 % vastaajista ei ole aiemmin matkaillut Suomessa</vt:lpstr>
      <vt:lpstr>Keskiyön golf-tapahtuma kesällä nousee kiinnostavimmaksi tapahtumaksi</vt:lpstr>
      <vt:lpstr>95 % vastaajista voisi harkita Järvi-Suomea seuraavaksi golf- ja matkailukohteeksi  </vt:lpstr>
      <vt:lpstr>Perustelut - Voisitko harkita Järvi-Suomea seuraavaksi golf- ja matkailukohteeksi? </vt:lpstr>
      <vt:lpstr>Tavallisimmin lomamatkaa voitaisiin harkita puolison kanssa</vt:lpstr>
      <vt:lpstr>PowerPoint-esitys</vt:lpstr>
      <vt:lpstr>Tutkimuksen johtopäätökset</vt:lpstr>
      <vt:lpstr>Tutkimuksen johtopäätökset</vt:lpstr>
      <vt:lpstr>Suositukset</vt:lpstr>
      <vt:lpstr>Varmistetaan yhdessä tulosten hyödyntäminen</vt:lpstr>
      <vt:lpstr>Kiitos!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Hannele Katajainen</dc:creator>
  <cp:lastModifiedBy>Jauhiainen Inna</cp:lastModifiedBy>
  <cp:revision>60</cp:revision>
  <dcterms:created xsi:type="dcterms:W3CDTF">2024-09-19T08:25:16Z</dcterms:created>
  <dcterms:modified xsi:type="dcterms:W3CDTF">2025-05-28T10:04:24Z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0x010100DFBB5BDEDC11054283FA669BFC0B3AAF</vt:lpwstr>
  </property>
</Properties>
</file>